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5" r:id="rId6"/>
    <p:sldId id="260" r:id="rId7"/>
    <p:sldId id="262" r:id="rId8"/>
    <p:sldId id="261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9"/>
  </p:normalViewPr>
  <p:slideViewPr>
    <p:cSldViewPr snapToGrid="0" snapToObjects="1">
      <p:cViewPr varScale="1">
        <p:scale>
          <a:sx n="80" d="100"/>
          <a:sy n="80" d="100"/>
        </p:scale>
        <p:origin x="1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7B2A8-EA1B-4044-A090-0B615E9366A3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3318EB-EF28-F942-B9A7-60C340924462}">
      <dgm:prSet phldrT="[Text]"/>
      <dgm:spPr>
        <a:solidFill>
          <a:schemeClr val="tx1"/>
        </a:solidFill>
      </dgm:spPr>
      <dgm:t>
        <a:bodyPr/>
        <a:lstStyle/>
        <a:p>
          <a:r>
            <a:rPr lang="en-US"/>
            <a:t>Dalhousie</a:t>
          </a:r>
        </a:p>
      </dgm:t>
    </dgm:pt>
    <dgm:pt modelId="{302BD926-ED5D-E340-A674-8FC70F648169}" type="parTrans" cxnId="{1DA674E6-49CE-8643-A3A8-031A46E55567}">
      <dgm:prSet/>
      <dgm:spPr/>
      <dgm:t>
        <a:bodyPr/>
        <a:lstStyle/>
        <a:p>
          <a:endParaRPr lang="en-US"/>
        </a:p>
      </dgm:t>
    </dgm:pt>
    <dgm:pt modelId="{C9970332-DC0E-E840-AAE2-1F5C327E02A0}" type="sibTrans" cxnId="{1DA674E6-49CE-8643-A3A8-031A46E55567}">
      <dgm:prSet/>
      <dgm:spPr/>
      <dgm:t>
        <a:bodyPr/>
        <a:lstStyle/>
        <a:p>
          <a:endParaRPr lang="en-US"/>
        </a:p>
      </dgm:t>
    </dgm:pt>
    <dgm:pt modelId="{399C92EF-8FC7-F848-A899-58EFF55480D3}">
      <dgm:prSet phldrT="[Text]"/>
      <dgm:spPr>
        <a:solidFill>
          <a:schemeClr val="tx1"/>
        </a:solidFill>
      </dgm:spPr>
      <dgm:t>
        <a:bodyPr/>
        <a:lstStyle/>
        <a:p>
          <a:r>
            <a:rPr lang="en-US"/>
            <a:t>Saint Mary’s University</a:t>
          </a:r>
        </a:p>
      </dgm:t>
    </dgm:pt>
    <dgm:pt modelId="{EBA6F5CE-EA42-8646-B669-A4045ABA43AA}" type="parTrans" cxnId="{0890EC3F-8370-4148-8DBA-FA019F93CC6E}">
      <dgm:prSet/>
      <dgm:spPr/>
      <dgm:t>
        <a:bodyPr/>
        <a:lstStyle/>
        <a:p>
          <a:endParaRPr lang="en-US"/>
        </a:p>
      </dgm:t>
    </dgm:pt>
    <dgm:pt modelId="{C018A871-EAE3-7948-A683-629844B268D7}" type="sibTrans" cxnId="{0890EC3F-8370-4148-8DBA-FA019F93CC6E}">
      <dgm:prSet/>
      <dgm:spPr/>
      <dgm:t>
        <a:bodyPr/>
        <a:lstStyle/>
        <a:p>
          <a:endParaRPr lang="en-US"/>
        </a:p>
      </dgm:t>
    </dgm:pt>
    <dgm:pt modelId="{48EB14FA-B7C2-2648-B16A-17C19EAF7EFE}">
      <dgm:prSet phldrT="[Text]"/>
      <dgm:spPr>
        <a:solidFill>
          <a:schemeClr val="tx1"/>
        </a:solidFill>
      </dgm:spPr>
      <dgm:t>
        <a:bodyPr/>
        <a:lstStyle/>
        <a:p>
          <a:r>
            <a:rPr lang="en-US"/>
            <a:t>Mount Saint Vincent University</a:t>
          </a:r>
        </a:p>
      </dgm:t>
    </dgm:pt>
    <dgm:pt modelId="{2D8BD97D-1205-0943-8E06-9D7A39B4EFBF}" type="parTrans" cxnId="{D073BBF6-CF8D-FA4E-8255-66CE5773BB74}">
      <dgm:prSet/>
      <dgm:spPr/>
      <dgm:t>
        <a:bodyPr/>
        <a:lstStyle/>
        <a:p>
          <a:endParaRPr lang="en-US"/>
        </a:p>
      </dgm:t>
    </dgm:pt>
    <dgm:pt modelId="{BB6BC2C3-8031-4F46-A3CE-A5D3FFC3FF8A}" type="sibTrans" cxnId="{D073BBF6-CF8D-FA4E-8255-66CE5773BB74}">
      <dgm:prSet/>
      <dgm:spPr/>
      <dgm:t>
        <a:bodyPr/>
        <a:lstStyle/>
        <a:p>
          <a:endParaRPr lang="en-US"/>
        </a:p>
      </dgm:t>
    </dgm:pt>
    <dgm:pt modelId="{4C705DCC-9989-FA43-95E6-3CBF1FA29EB7}">
      <dgm:prSet phldrT="[Text]"/>
      <dgm:spPr>
        <a:solidFill>
          <a:schemeClr val="tx1"/>
        </a:solidFill>
      </dgm:spPr>
      <dgm:t>
        <a:bodyPr/>
        <a:lstStyle/>
        <a:p>
          <a:r>
            <a:rPr lang="en-US"/>
            <a:t>Cape Breton University</a:t>
          </a:r>
        </a:p>
      </dgm:t>
    </dgm:pt>
    <dgm:pt modelId="{2121941B-D94F-C442-9915-FA04D86ED225}" type="parTrans" cxnId="{7313DCD2-83B8-9C4F-B091-D1F3678419DB}">
      <dgm:prSet/>
      <dgm:spPr/>
      <dgm:t>
        <a:bodyPr/>
        <a:lstStyle/>
        <a:p>
          <a:endParaRPr lang="en-US"/>
        </a:p>
      </dgm:t>
    </dgm:pt>
    <dgm:pt modelId="{9865E04E-8A9E-634F-B613-C7E4A876D438}" type="sibTrans" cxnId="{7313DCD2-83B8-9C4F-B091-D1F3678419DB}">
      <dgm:prSet/>
      <dgm:spPr/>
      <dgm:t>
        <a:bodyPr/>
        <a:lstStyle/>
        <a:p>
          <a:endParaRPr lang="en-US"/>
        </a:p>
      </dgm:t>
    </dgm:pt>
    <dgm:pt modelId="{59065AE2-004D-C049-9050-C98CD4FC144D}">
      <dgm:prSet phldrT="[Text]"/>
      <dgm:spPr>
        <a:solidFill>
          <a:schemeClr val="tx1"/>
        </a:solidFill>
      </dgm:spPr>
      <dgm:t>
        <a:bodyPr/>
        <a:lstStyle/>
        <a:p>
          <a:r>
            <a:rPr lang="en-US"/>
            <a:t>Acadia</a:t>
          </a:r>
        </a:p>
      </dgm:t>
    </dgm:pt>
    <dgm:pt modelId="{6254CE8A-90F7-BF4F-A044-308874B47A91}" type="parTrans" cxnId="{65B85640-C073-1E46-9B9D-891F10916A7E}">
      <dgm:prSet/>
      <dgm:spPr/>
      <dgm:t>
        <a:bodyPr/>
        <a:lstStyle/>
        <a:p>
          <a:endParaRPr lang="en-US"/>
        </a:p>
      </dgm:t>
    </dgm:pt>
    <dgm:pt modelId="{F9182449-08D0-814F-B4FF-C94253C6A14E}" type="sibTrans" cxnId="{65B85640-C073-1E46-9B9D-891F10916A7E}">
      <dgm:prSet/>
      <dgm:spPr/>
      <dgm:t>
        <a:bodyPr/>
        <a:lstStyle/>
        <a:p>
          <a:endParaRPr lang="en-US"/>
        </a:p>
      </dgm:t>
    </dgm:pt>
    <dgm:pt modelId="{5AA260EB-6420-5147-9752-86EFF2ED87AF}">
      <dgm:prSet phldrT="[Text]"/>
      <dgm:spPr>
        <a:solidFill>
          <a:schemeClr val="tx1"/>
        </a:solidFill>
      </dgm:spPr>
      <dgm:t>
        <a:bodyPr/>
        <a:lstStyle/>
        <a:p>
          <a:r>
            <a:rPr lang="en-US"/>
            <a:t>St Francis Xavier University</a:t>
          </a:r>
        </a:p>
      </dgm:t>
    </dgm:pt>
    <dgm:pt modelId="{71A5CC61-302A-E04E-8BB6-179F187128BF}" type="parTrans" cxnId="{4D2E2E12-DF9A-034F-BC3D-1E9E71C76C94}">
      <dgm:prSet/>
      <dgm:spPr/>
      <dgm:t>
        <a:bodyPr/>
        <a:lstStyle/>
        <a:p>
          <a:endParaRPr lang="en-US"/>
        </a:p>
      </dgm:t>
    </dgm:pt>
    <dgm:pt modelId="{0DDF21A2-28F3-994E-8403-3F82E5FC7B1F}" type="sibTrans" cxnId="{4D2E2E12-DF9A-034F-BC3D-1E9E71C76C94}">
      <dgm:prSet/>
      <dgm:spPr/>
      <dgm:t>
        <a:bodyPr/>
        <a:lstStyle/>
        <a:p>
          <a:endParaRPr lang="en-US"/>
        </a:p>
      </dgm:t>
    </dgm:pt>
    <dgm:pt modelId="{6298088C-4858-844A-AC92-888801D321A6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err="1"/>
            <a:t>Universite</a:t>
          </a:r>
          <a:r>
            <a:rPr lang="en-US" dirty="0"/>
            <a:t> de Moncton</a:t>
          </a:r>
        </a:p>
      </dgm:t>
    </dgm:pt>
    <dgm:pt modelId="{AC5CF9CA-4367-8440-A718-17974664B2C3}" type="parTrans" cxnId="{1F17BAF0-9340-2F40-8040-D8B0F0114BEB}">
      <dgm:prSet/>
      <dgm:spPr/>
      <dgm:t>
        <a:bodyPr/>
        <a:lstStyle/>
        <a:p>
          <a:endParaRPr lang="en-US"/>
        </a:p>
      </dgm:t>
    </dgm:pt>
    <dgm:pt modelId="{9A8C01EF-35D4-3A42-A87B-8D53A6577834}" type="sibTrans" cxnId="{1F17BAF0-9340-2F40-8040-D8B0F0114BEB}">
      <dgm:prSet/>
      <dgm:spPr/>
      <dgm:t>
        <a:bodyPr/>
        <a:lstStyle/>
        <a:p>
          <a:endParaRPr lang="en-US"/>
        </a:p>
      </dgm:t>
    </dgm:pt>
    <dgm:pt modelId="{F29CE71B-0029-E644-8131-2C5CC3C2088F}">
      <dgm:prSet phldrT="[Text]"/>
      <dgm:spPr>
        <a:solidFill>
          <a:schemeClr val="tx1"/>
        </a:solidFill>
      </dgm:spPr>
      <dgm:t>
        <a:bodyPr/>
        <a:lstStyle/>
        <a:p>
          <a:r>
            <a:rPr lang="en-US"/>
            <a:t>Mount Allison University</a:t>
          </a:r>
        </a:p>
      </dgm:t>
    </dgm:pt>
    <dgm:pt modelId="{28B0E145-5DEF-1D4F-BDEF-ED45228633BC}" type="parTrans" cxnId="{2FB86FAD-F19F-8D4E-9F84-E82B7EC07B92}">
      <dgm:prSet/>
      <dgm:spPr/>
      <dgm:t>
        <a:bodyPr/>
        <a:lstStyle/>
        <a:p>
          <a:endParaRPr lang="en-US"/>
        </a:p>
      </dgm:t>
    </dgm:pt>
    <dgm:pt modelId="{CE7FCFCB-B9AC-D945-8DA9-6068280E0750}" type="sibTrans" cxnId="{2FB86FAD-F19F-8D4E-9F84-E82B7EC07B92}">
      <dgm:prSet/>
      <dgm:spPr/>
      <dgm:t>
        <a:bodyPr/>
        <a:lstStyle/>
        <a:p>
          <a:endParaRPr lang="en-US"/>
        </a:p>
      </dgm:t>
    </dgm:pt>
    <dgm:pt modelId="{FFC03447-CBC8-754C-B13E-9F8A73DD34A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Crandall</a:t>
          </a:r>
        </a:p>
      </dgm:t>
    </dgm:pt>
    <dgm:pt modelId="{886FB563-156F-0A47-87EB-9B59ADA33A9E}" type="parTrans" cxnId="{AE304C22-43AA-304F-9977-CB74C1B091A5}">
      <dgm:prSet/>
      <dgm:spPr/>
      <dgm:t>
        <a:bodyPr/>
        <a:lstStyle/>
        <a:p>
          <a:endParaRPr lang="en-US"/>
        </a:p>
      </dgm:t>
    </dgm:pt>
    <dgm:pt modelId="{A6817F4E-42F9-6F46-88E9-D13FA510FBD1}" type="sibTrans" cxnId="{AE304C22-43AA-304F-9977-CB74C1B091A5}">
      <dgm:prSet/>
      <dgm:spPr/>
      <dgm:t>
        <a:bodyPr/>
        <a:lstStyle/>
        <a:p>
          <a:endParaRPr lang="en-US"/>
        </a:p>
      </dgm:t>
    </dgm:pt>
    <dgm:pt modelId="{7898E637-5802-E442-846E-DB7222A14A0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University of New Brunswick</a:t>
          </a:r>
        </a:p>
      </dgm:t>
    </dgm:pt>
    <dgm:pt modelId="{55B51CFD-ECAF-0E42-BF95-4CB2BB23AA31}" type="parTrans" cxnId="{77A1E0F1-F7AD-B743-8821-AD0CF98ECC2B}">
      <dgm:prSet/>
      <dgm:spPr/>
      <dgm:t>
        <a:bodyPr/>
        <a:lstStyle/>
        <a:p>
          <a:endParaRPr lang="en-US"/>
        </a:p>
      </dgm:t>
    </dgm:pt>
    <dgm:pt modelId="{383EF04C-4D06-3B43-9829-8164EFD70B0E}" type="sibTrans" cxnId="{77A1E0F1-F7AD-B743-8821-AD0CF98ECC2B}">
      <dgm:prSet/>
      <dgm:spPr/>
      <dgm:t>
        <a:bodyPr/>
        <a:lstStyle/>
        <a:p>
          <a:endParaRPr lang="en-US"/>
        </a:p>
      </dgm:t>
    </dgm:pt>
    <dgm:pt modelId="{857C542B-DCC6-7340-B6F4-B788AB6B582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University of PEI</a:t>
          </a:r>
        </a:p>
      </dgm:t>
    </dgm:pt>
    <dgm:pt modelId="{A8B9D918-DD9D-B244-A6A0-30F2CA35F8D2}" type="parTrans" cxnId="{C2540DEE-48A9-EF47-87CC-4C2F3F5A7FF6}">
      <dgm:prSet/>
      <dgm:spPr/>
      <dgm:t>
        <a:bodyPr/>
        <a:lstStyle/>
        <a:p>
          <a:endParaRPr lang="en-US"/>
        </a:p>
      </dgm:t>
    </dgm:pt>
    <dgm:pt modelId="{E821A725-BE83-E14B-B4B1-EFDB1A5B92C5}" type="sibTrans" cxnId="{C2540DEE-48A9-EF47-87CC-4C2F3F5A7FF6}">
      <dgm:prSet/>
      <dgm:spPr/>
      <dgm:t>
        <a:bodyPr/>
        <a:lstStyle/>
        <a:p>
          <a:endParaRPr lang="en-US"/>
        </a:p>
      </dgm:t>
    </dgm:pt>
    <dgm:pt modelId="{AC94BA44-84E8-2544-BBAA-44DEE0BC07AD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Memorial University</a:t>
          </a:r>
        </a:p>
      </dgm:t>
    </dgm:pt>
    <dgm:pt modelId="{22382062-AE75-D74A-ABFC-E994716E4ED5}" type="parTrans" cxnId="{8FF40FCC-1350-9143-B020-5B02A682E662}">
      <dgm:prSet/>
      <dgm:spPr/>
      <dgm:t>
        <a:bodyPr/>
        <a:lstStyle/>
        <a:p>
          <a:endParaRPr lang="en-US"/>
        </a:p>
      </dgm:t>
    </dgm:pt>
    <dgm:pt modelId="{BCD08804-C458-6149-982C-0C231AF5B905}" type="sibTrans" cxnId="{8FF40FCC-1350-9143-B020-5B02A682E662}">
      <dgm:prSet/>
      <dgm:spPr/>
      <dgm:t>
        <a:bodyPr/>
        <a:lstStyle/>
        <a:p>
          <a:endParaRPr lang="en-US"/>
        </a:p>
      </dgm:t>
    </dgm:pt>
    <dgm:pt modelId="{BA68299C-FDBE-DD48-A3B5-629970ABA35A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500" b="1" dirty="0"/>
            <a:t>Add your university here!</a:t>
          </a:r>
        </a:p>
      </dgm:t>
    </dgm:pt>
    <dgm:pt modelId="{1581687D-376C-B642-88FD-17CC786CEDC8}" type="parTrans" cxnId="{BF3BEAD0-CB18-DA4D-B683-42D5B7CAB11A}">
      <dgm:prSet/>
      <dgm:spPr/>
      <dgm:t>
        <a:bodyPr/>
        <a:lstStyle/>
        <a:p>
          <a:endParaRPr lang="en-US"/>
        </a:p>
      </dgm:t>
    </dgm:pt>
    <dgm:pt modelId="{C5F3BD33-F61E-F14C-8F8C-55E61F31929D}" type="sibTrans" cxnId="{BF3BEAD0-CB18-DA4D-B683-42D5B7CAB11A}">
      <dgm:prSet/>
      <dgm:spPr/>
      <dgm:t>
        <a:bodyPr/>
        <a:lstStyle/>
        <a:p>
          <a:endParaRPr lang="en-US"/>
        </a:p>
      </dgm:t>
    </dgm:pt>
    <dgm:pt modelId="{7E37FF8B-7358-F242-BD97-B2AF07D94B86}" type="pres">
      <dgm:prSet presAssocID="{00A7B2A8-EA1B-4044-A090-0B615E9366A3}" presName="diagram" presStyleCnt="0">
        <dgm:presLayoutVars>
          <dgm:dir/>
          <dgm:resizeHandles val="exact"/>
        </dgm:presLayoutVars>
      </dgm:prSet>
      <dgm:spPr/>
    </dgm:pt>
    <dgm:pt modelId="{53B8BA12-BE15-DE4C-B01C-93340A995899}" type="pres">
      <dgm:prSet presAssocID="{493318EB-EF28-F942-B9A7-60C340924462}" presName="node" presStyleLbl="node1" presStyleIdx="0" presStyleCnt="13" custScaleX="110000">
        <dgm:presLayoutVars>
          <dgm:bulletEnabled val="1"/>
        </dgm:presLayoutVars>
      </dgm:prSet>
      <dgm:spPr/>
    </dgm:pt>
    <dgm:pt modelId="{2182EC7A-D2AD-984B-A53C-38D4A41E33FE}" type="pres">
      <dgm:prSet presAssocID="{C9970332-DC0E-E840-AAE2-1F5C327E02A0}" presName="sibTrans" presStyleCnt="0"/>
      <dgm:spPr/>
    </dgm:pt>
    <dgm:pt modelId="{C371115A-1E2A-C340-970B-B6AC208ADC03}" type="pres">
      <dgm:prSet presAssocID="{399C92EF-8FC7-F848-A899-58EFF55480D3}" presName="node" presStyleLbl="node1" presStyleIdx="1" presStyleCnt="13">
        <dgm:presLayoutVars>
          <dgm:bulletEnabled val="1"/>
        </dgm:presLayoutVars>
      </dgm:prSet>
      <dgm:spPr/>
    </dgm:pt>
    <dgm:pt modelId="{28665A19-926D-914E-8B25-9F91FE299E59}" type="pres">
      <dgm:prSet presAssocID="{C018A871-EAE3-7948-A683-629844B268D7}" presName="sibTrans" presStyleCnt="0"/>
      <dgm:spPr/>
    </dgm:pt>
    <dgm:pt modelId="{3AD3FBE1-9C2C-8D4B-8AF5-37E491F7F7F2}" type="pres">
      <dgm:prSet presAssocID="{48EB14FA-B7C2-2648-B16A-17C19EAF7EFE}" presName="node" presStyleLbl="node1" presStyleIdx="2" presStyleCnt="13">
        <dgm:presLayoutVars>
          <dgm:bulletEnabled val="1"/>
        </dgm:presLayoutVars>
      </dgm:prSet>
      <dgm:spPr/>
    </dgm:pt>
    <dgm:pt modelId="{4C9AC02C-E9FB-4845-B672-B295D4B8FAFB}" type="pres">
      <dgm:prSet presAssocID="{BB6BC2C3-8031-4F46-A3CE-A5D3FFC3FF8A}" presName="sibTrans" presStyleCnt="0"/>
      <dgm:spPr/>
    </dgm:pt>
    <dgm:pt modelId="{7C66E9F6-BFCB-3B4B-88BB-23E39EBF137D}" type="pres">
      <dgm:prSet presAssocID="{4C705DCC-9989-FA43-95E6-3CBF1FA29EB7}" presName="node" presStyleLbl="node1" presStyleIdx="3" presStyleCnt="13">
        <dgm:presLayoutVars>
          <dgm:bulletEnabled val="1"/>
        </dgm:presLayoutVars>
      </dgm:prSet>
      <dgm:spPr/>
    </dgm:pt>
    <dgm:pt modelId="{66F8E336-5B7C-7749-963B-27C175E61CFC}" type="pres">
      <dgm:prSet presAssocID="{9865E04E-8A9E-634F-B613-C7E4A876D438}" presName="sibTrans" presStyleCnt="0"/>
      <dgm:spPr/>
    </dgm:pt>
    <dgm:pt modelId="{E8E7A3B6-2F62-B240-B3D6-F52D26B46288}" type="pres">
      <dgm:prSet presAssocID="{59065AE2-004D-C049-9050-C98CD4FC144D}" presName="node" presStyleLbl="node1" presStyleIdx="4" presStyleCnt="13">
        <dgm:presLayoutVars>
          <dgm:bulletEnabled val="1"/>
        </dgm:presLayoutVars>
      </dgm:prSet>
      <dgm:spPr/>
    </dgm:pt>
    <dgm:pt modelId="{ACFBC5B7-E397-D04B-91A6-1712919D09FB}" type="pres">
      <dgm:prSet presAssocID="{F9182449-08D0-814F-B4FF-C94253C6A14E}" presName="sibTrans" presStyleCnt="0"/>
      <dgm:spPr/>
    </dgm:pt>
    <dgm:pt modelId="{36CE09DA-321D-364A-A9C4-85EC715250B3}" type="pres">
      <dgm:prSet presAssocID="{5AA260EB-6420-5147-9752-86EFF2ED87AF}" presName="node" presStyleLbl="node1" presStyleIdx="5" presStyleCnt="13">
        <dgm:presLayoutVars>
          <dgm:bulletEnabled val="1"/>
        </dgm:presLayoutVars>
      </dgm:prSet>
      <dgm:spPr/>
    </dgm:pt>
    <dgm:pt modelId="{EE9B1921-0881-F14C-95F8-6B019AAF3206}" type="pres">
      <dgm:prSet presAssocID="{0DDF21A2-28F3-994E-8403-3F82E5FC7B1F}" presName="sibTrans" presStyleCnt="0"/>
      <dgm:spPr/>
    </dgm:pt>
    <dgm:pt modelId="{C7C9946D-63C0-E643-8D02-A26044FDC2D0}" type="pres">
      <dgm:prSet presAssocID="{6298088C-4858-844A-AC92-888801D321A6}" presName="node" presStyleLbl="node1" presStyleIdx="6" presStyleCnt="13">
        <dgm:presLayoutVars>
          <dgm:bulletEnabled val="1"/>
        </dgm:presLayoutVars>
      </dgm:prSet>
      <dgm:spPr/>
    </dgm:pt>
    <dgm:pt modelId="{831E43F1-2C6F-4647-97ED-BBE9217108BE}" type="pres">
      <dgm:prSet presAssocID="{9A8C01EF-35D4-3A42-A87B-8D53A6577834}" presName="sibTrans" presStyleCnt="0"/>
      <dgm:spPr/>
    </dgm:pt>
    <dgm:pt modelId="{52998D35-6902-D047-88A8-A79F512A4EE3}" type="pres">
      <dgm:prSet presAssocID="{F29CE71B-0029-E644-8131-2C5CC3C2088F}" presName="node" presStyleLbl="node1" presStyleIdx="7" presStyleCnt="13">
        <dgm:presLayoutVars>
          <dgm:bulletEnabled val="1"/>
        </dgm:presLayoutVars>
      </dgm:prSet>
      <dgm:spPr/>
    </dgm:pt>
    <dgm:pt modelId="{AA7D61AD-01CF-0743-ABAC-27ED34156154}" type="pres">
      <dgm:prSet presAssocID="{CE7FCFCB-B9AC-D945-8DA9-6068280E0750}" presName="sibTrans" presStyleCnt="0"/>
      <dgm:spPr/>
    </dgm:pt>
    <dgm:pt modelId="{0AA176E7-35C4-0E4C-B28C-2B65D18B118C}" type="pres">
      <dgm:prSet presAssocID="{FFC03447-CBC8-754C-B13E-9F8A73DD34A7}" presName="node" presStyleLbl="node1" presStyleIdx="8" presStyleCnt="13">
        <dgm:presLayoutVars>
          <dgm:bulletEnabled val="1"/>
        </dgm:presLayoutVars>
      </dgm:prSet>
      <dgm:spPr/>
    </dgm:pt>
    <dgm:pt modelId="{10CBEFB5-E65B-9E47-8834-818F3A696802}" type="pres">
      <dgm:prSet presAssocID="{A6817F4E-42F9-6F46-88E9-D13FA510FBD1}" presName="sibTrans" presStyleCnt="0"/>
      <dgm:spPr/>
    </dgm:pt>
    <dgm:pt modelId="{392A1F19-05A8-A142-BFB5-68A91145C64E}" type="pres">
      <dgm:prSet presAssocID="{7898E637-5802-E442-846E-DB7222A14A0D}" presName="node" presStyleLbl="node1" presStyleIdx="9" presStyleCnt="13">
        <dgm:presLayoutVars>
          <dgm:bulletEnabled val="1"/>
        </dgm:presLayoutVars>
      </dgm:prSet>
      <dgm:spPr/>
    </dgm:pt>
    <dgm:pt modelId="{231953D0-50BA-534D-84C9-794E95EC6074}" type="pres">
      <dgm:prSet presAssocID="{383EF04C-4D06-3B43-9829-8164EFD70B0E}" presName="sibTrans" presStyleCnt="0"/>
      <dgm:spPr/>
    </dgm:pt>
    <dgm:pt modelId="{2361CFB2-DA09-6145-8D45-1F77C450488A}" type="pres">
      <dgm:prSet presAssocID="{857C542B-DCC6-7340-B6F4-B788AB6B5829}" presName="node" presStyleLbl="node1" presStyleIdx="10" presStyleCnt="13">
        <dgm:presLayoutVars>
          <dgm:bulletEnabled val="1"/>
        </dgm:presLayoutVars>
      </dgm:prSet>
      <dgm:spPr/>
    </dgm:pt>
    <dgm:pt modelId="{048194F7-429A-F949-98B5-77DD8B0ACF75}" type="pres">
      <dgm:prSet presAssocID="{E821A725-BE83-E14B-B4B1-EFDB1A5B92C5}" presName="sibTrans" presStyleCnt="0"/>
      <dgm:spPr/>
    </dgm:pt>
    <dgm:pt modelId="{276B820B-F903-3349-9813-786EF17A0D26}" type="pres">
      <dgm:prSet presAssocID="{AC94BA44-84E8-2544-BBAA-44DEE0BC07AD}" presName="node" presStyleLbl="node1" presStyleIdx="11" presStyleCnt="13">
        <dgm:presLayoutVars>
          <dgm:bulletEnabled val="1"/>
        </dgm:presLayoutVars>
      </dgm:prSet>
      <dgm:spPr/>
    </dgm:pt>
    <dgm:pt modelId="{35563224-F1EC-6F41-B5A3-E11D9AC31ACB}" type="pres">
      <dgm:prSet presAssocID="{BCD08804-C458-6149-982C-0C231AF5B905}" presName="sibTrans" presStyleCnt="0"/>
      <dgm:spPr/>
    </dgm:pt>
    <dgm:pt modelId="{4C36DECD-2664-E846-ACAD-AED1E1D77024}" type="pres">
      <dgm:prSet presAssocID="{BA68299C-FDBE-DD48-A3B5-629970ABA35A}" presName="node" presStyleLbl="node1" presStyleIdx="12" presStyleCnt="13" custScaleX="323279">
        <dgm:presLayoutVars>
          <dgm:bulletEnabled val="1"/>
        </dgm:presLayoutVars>
      </dgm:prSet>
      <dgm:spPr/>
    </dgm:pt>
  </dgm:ptLst>
  <dgm:cxnLst>
    <dgm:cxn modelId="{8EBAC10A-2222-7041-9867-D95B72227052}" type="presOf" srcId="{7898E637-5802-E442-846E-DB7222A14A0D}" destId="{392A1F19-05A8-A142-BFB5-68A91145C64E}" srcOrd="0" destOrd="0" presId="urn:microsoft.com/office/officeart/2005/8/layout/default"/>
    <dgm:cxn modelId="{4D2E2E12-DF9A-034F-BC3D-1E9E71C76C94}" srcId="{00A7B2A8-EA1B-4044-A090-0B615E9366A3}" destId="{5AA260EB-6420-5147-9752-86EFF2ED87AF}" srcOrd="5" destOrd="0" parTransId="{71A5CC61-302A-E04E-8BB6-179F187128BF}" sibTransId="{0DDF21A2-28F3-994E-8403-3F82E5FC7B1F}"/>
    <dgm:cxn modelId="{AE304C22-43AA-304F-9977-CB74C1B091A5}" srcId="{00A7B2A8-EA1B-4044-A090-0B615E9366A3}" destId="{FFC03447-CBC8-754C-B13E-9F8A73DD34A7}" srcOrd="8" destOrd="0" parTransId="{886FB563-156F-0A47-87EB-9B59ADA33A9E}" sibTransId="{A6817F4E-42F9-6F46-88E9-D13FA510FBD1}"/>
    <dgm:cxn modelId="{E7E57026-1DB5-9C4E-B385-CE5C464DF544}" type="presOf" srcId="{6298088C-4858-844A-AC92-888801D321A6}" destId="{C7C9946D-63C0-E643-8D02-A26044FDC2D0}" srcOrd="0" destOrd="0" presId="urn:microsoft.com/office/officeart/2005/8/layout/default"/>
    <dgm:cxn modelId="{78150B3A-C3ED-A843-A42E-C0403CA125CE}" type="presOf" srcId="{00A7B2A8-EA1B-4044-A090-0B615E9366A3}" destId="{7E37FF8B-7358-F242-BD97-B2AF07D94B86}" srcOrd="0" destOrd="0" presId="urn:microsoft.com/office/officeart/2005/8/layout/default"/>
    <dgm:cxn modelId="{12C02D3B-4E04-5042-AAAE-FDED0F10E697}" type="presOf" srcId="{4C705DCC-9989-FA43-95E6-3CBF1FA29EB7}" destId="{7C66E9F6-BFCB-3B4B-88BB-23E39EBF137D}" srcOrd="0" destOrd="0" presId="urn:microsoft.com/office/officeart/2005/8/layout/default"/>
    <dgm:cxn modelId="{0890EC3F-8370-4148-8DBA-FA019F93CC6E}" srcId="{00A7B2A8-EA1B-4044-A090-0B615E9366A3}" destId="{399C92EF-8FC7-F848-A899-58EFF55480D3}" srcOrd="1" destOrd="0" parTransId="{EBA6F5CE-EA42-8646-B669-A4045ABA43AA}" sibTransId="{C018A871-EAE3-7948-A683-629844B268D7}"/>
    <dgm:cxn modelId="{65B85640-C073-1E46-9B9D-891F10916A7E}" srcId="{00A7B2A8-EA1B-4044-A090-0B615E9366A3}" destId="{59065AE2-004D-C049-9050-C98CD4FC144D}" srcOrd="4" destOrd="0" parTransId="{6254CE8A-90F7-BF4F-A044-308874B47A91}" sibTransId="{F9182449-08D0-814F-B4FF-C94253C6A14E}"/>
    <dgm:cxn modelId="{3E848248-2052-254C-9A09-5FC58E727724}" type="presOf" srcId="{BA68299C-FDBE-DD48-A3B5-629970ABA35A}" destId="{4C36DECD-2664-E846-ACAD-AED1E1D77024}" srcOrd="0" destOrd="0" presId="urn:microsoft.com/office/officeart/2005/8/layout/default"/>
    <dgm:cxn modelId="{EDCD4D4A-802F-844C-B54E-77EB395AB46D}" type="presOf" srcId="{48EB14FA-B7C2-2648-B16A-17C19EAF7EFE}" destId="{3AD3FBE1-9C2C-8D4B-8AF5-37E491F7F7F2}" srcOrd="0" destOrd="0" presId="urn:microsoft.com/office/officeart/2005/8/layout/default"/>
    <dgm:cxn modelId="{AF64C353-1E7F-6247-A4B2-F4D9DA1FC771}" type="presOf" srcId="{857C542B-DCC6-7340-B6F4-B788AB6B5829}" destId="{2361CFB2-DA09-6145-8D45-1F77C450488A}" srcOrd="0" destOrd="0" presId="urn:microsoft.com/office/officeart/2005/8/layout/default"/>
    <dgm:cxn modelId="{7D30F159-81B3-CA4A-B952-350950E5507B}" type="presOf" srcId="{5AA260EB-6420-5147-9752-86EFF2ED87AF}" destId="{36CE09DA-321D-364A-A9C4-85EC715250B3}" srcOrd="0" destOrd="0" presId="urn:microsoft.com/office/officeart/2005/8/layout/default"/>
    <dgm:cxn modelId="{386BBA61-439F-BF41-B4F7-260D09D8221E}" type="presOf" srcId="{FFC03447-CBC8-754C-B13E-9F8A73DD34A7}" destId="{0AA176E7-35C4-0E4C-B28C-2B65D18B118C}" srcOrd="0" destOrd="0" presId="urn:microsoft.com/office/officeart/2005/8/layout/default"/>
    <dgm:cxn modelId="{6CA9B765-C83D-7B42-A415-B8427C7F299B}" type="presOf" srcId="{493318EB-EF28-F942-B9A7-60C340924462}" destId="{53B8BA12-BE15-DE4C-B01C-93340A995899}" srcOrd="0" destOrd="0" presId="urn:microsoft.com/office/officeart/2005/8/layout/default"/>
    <dgm:cxn modelId="{2FB86FAD-F19F-8D4E-9F84-E82B7EC07B92}" srcId="{00A7B2A8-EA1B-4044-A090-0B615E9366A3}" destId="{F29CE71B-0029-E644-8131-2C5CC3C2088F}" srcOrd="7" destOrd="0" parTransId="{28B0E145-5DEF-1D4F-BDEF-ED45228633BC}" sibTransId="{CE7FCFCB-B9AC-D945-8DA9-6068280E0750}"/>
    <dgm:cxn modelId="{A937A7B2-3C1A-FF49-8DC7-B39FDA6FF9C4}" type="presOf" srcId="{AC94BA44-84E8-2544-BBAA-44DEE0BC07AD}" destId="{276B820B-F903-3349-9813-786EF17A0D26}" srcOrd="0" destOrd="0" presId="urn:microsoft.com/office/officeart/2005/8/layout/default"/>
    <dgm:cxn modelId="{8FF40FCC-1350-9143-B020-5B02A682E662}" srcId="{00A7B2A8-EA1B-4044-A090-0B615E9366A3}" destId="{AC94BA44-84E8-2544-BBAA-44DEE0BC07AD}" srcOrd="11" destOrd="0" parTransId="{22382062-AE75-D74A-ABFC-E994716E4ED5}" sibTransId="{BCD08804-C458-6149-982C-0C231AF5B905}"/>
    <dgm:cxn modelId="{CF8441D0-9627-E245-A94C-B41401FA4435}" type="presOf" srcId="{F29CE71B-0029-E644-8131-2C5CC3C2088F}" destId="{52998D35-6902-D047-88A8-A79F512A4EE3}" srcOrd="0" destOrd="0" presId="urn:microsoft.com/office/officeart/2005/8/layout/default"/>
    <dgm:cxn modelId="{BF3BEAD0-CB18-DA4D-B683-42D5B7CAB11A}" srcId="{00A7B2A8-EA1B-4044-A090-0B615E9366A3}" destId="{BA68299C-FDBE-DD48-A3B5-629970ABA35A}" srcOrd="12" destOrd="0" parTransId="{1581687D-376C-B642-88FD-17CC786CEDC8}" sibTransId="{C5F3BD33-F61E-F14C-8F8C-55E61F31929D}"/>
    <dgm:cxn modelId="{7313DCD2-83B8-9C4F-B091-D1F3678419DB}" srcId="{00A7B2A8-EA1B-4044-A090-0B615E9366A3}" destId="{4C705DCC-9989-FA43-95E6-3CBF1FA29EB7}" srcOrd="3" destOrd="0" parTransId="{2121941B-D94F-C442-9915-FA04D86ED225}" sibTransId="{9865E04E-8A9E-634F-B613-C7E4A876D438}"/>
    <dgm:cxn modelId="{FE7FE0D9-20F5-234C-AABB-583380EDBF42}" type="presOf" srcId="{399C92EF-8FC7-F848-A899-58EFF55480D3}" destId="{C371115A-1E2A-C340-970B-B6AC208ADC03}" srcOrd="0" destOrd="0" presId="urn:microsoft.com/office/officeart/2005/8/layout/default"/>
    <dgm:cxn modelId="{1DA674E6-49CE-8643-A3A8-031A46E55567}" srcId="{00A7B2A8-EA1B-4044-A090-0B615E9366A3}" destId="{493318EB-EF28-F942-B9A7-60C340924462}" srcOrd="0" destOrd="0" parTransId="{302BD926-ED5D-E340-A674-8FC70F648169}" sibTransId="{C9970332-DC0E-E840-AAE2-1F5C327E02A0}"/>
    <dgm:cxn modelId="{C2540DEE-48A9-EF47-87CC-4C2F3F5A7FF6}" srcId="{00A7B2A8-EA1B-4044-A090-0B615E9366A3}" destId="{857C542B-DCC6-7340-B6F4-B788AB6B5829}" srcOrd="10" destOrd="0" parTransId="{A8B9D918-DD9D-B244-A6A0-30F2CA35F8D2}" sibTransId="{E821A725-BE83-E14B-B4B1-EFDB1A5B92C5}"/>
    <dgm:cxn modelId="{1F17BAF0-9340-2F40-8040-D8B0F0114BEB}" srcId="{00A7B2A8-EA1B-4044-A090-0B615E9366A3}" destId="{6298088C-4858-844A-AC92-888801D321A6}" srcOrd="6" destOrd="0" parTransId="{AC5CF9CA-4367-8440-A718-17974664B2C3}" sibTransId="{9A8C01EF-35D4-3A42-A87B-8D53A6577834}"/>
    <dgm:cxn modelId="{77A1E0F1-F7AD-B743-8821-AD0CF98ECC2B}" srcId="{00A7B2A8-EA1B-4044-A090-0B615E9366A3}" destId="{7898E637-5802-E442-846E-DB7222A14A0D}" srcOrd="9" destOrd="0" parTransId="{55B51CFD-ECAF-0E42-BF95-4CB2BB23AA31}" sibTransId="{383EF04C-4D06-3B43-9829-8164EFD70B0E}"/>
    <dgm:cxn modelId="{896940F2-E8D8-E04F-AFF2-3F34F4F3B9AB}" type="presOf" srcId="{59065AE2-004D-C049-9050-C98CD4FC144D}" destId="{E8E7A3B6-2F62-B240-B3D6-F52D26B46288}" srcOrd="0" destOrd="0" presId="urn:microsoft.com/office/officeart/2005/8/layout/default"/>
    <dgm:cxn modelId="{D073BBF6-CF8D-FA4E-8255-66CE5773BB74}" srcId="{00A7B2A8-EA1B-4044-A090-0B615E9366A3}" destId="{48EB14FA-B7C2-2648-B16A-17C19EAF7EFE}" srcOrd="2" destOrd="0" parTransId="{2D8BD97D-1205-0943-8E06-9D7A39B4EFBF}" sibTransId="{BB6BC2C3-8031-4F46-A3CE-A5D3FFC3FF8A}"/>
    <dgm:cxn modelId="{D91A6358-3438-9142-8BCE-2E53FF82D9AA}" type="presParOf" srcId="{7E37FF8B-7358-F242-BD97-B2AF07D94B86}" destId="{53B8BA12-BE15-DE4C-B01C-93340A995899}" srcOrd="0" destOrd="0" presId="urn:microsoft.com/office/officeart/2005/8/layout/default"/>
    <dgm:cxn modelId="{BDE57312-FAE8-9B46-9E6E-B1F3E3678C7F}" type="presParOf" srcId="{7E37FF8B-7358-F242-BD97-B2AF07D94B86}" destId="{2182EC7A-D2AD-984B-A53C-38D4A41E33FE}" srcOrd="1" destOrd="0" presId="urn:microsoft.com/office/officeart/2005/8/layout/default"/>
    <dgm:cxn modelId="{6668991B-D684-3F4A-BBFD-58193AD8AE79}" type="presParOf" srcId="{7E37FF8B-7358-F242-BD97-B2AF07D94B86}" destId="{C371115A-1E2A-C340-970B-B6AC208ADC03}" srcOrd="2" destOrd="0" presId="urn:microsoft.com/office/officeart/2005/8/layout/default"/>
    <dgm:cxn modelId="{C6DBAF33-CB11-1344-9B56-C9E2FC5A8FBE}" type="presParOf" srcId="{7E37FF8B-7358-F242-BD97-B2AF07D94B86}" destId="{28665A19-926D-914E-8B25-9F91FE299E59}" srcOrd="3" destOrd="0" presId="urn:microsoft.com/office/officeart/2005/8/layout/default"/>
    <dgm:cxn modelId="{D6943BDC-7D05-A944-9B61-DF5F7A0668F2}" type="presParOf" srcId="{7E37FF8B-7358-F242-BD97-B2AF07D94B86}" destId="{3AD3FBE1-9C2C-8D4B-8AF5-37E491F7F7F2}" srcOrd="4" destOrd="0" presId="urn:microsoft.com/office/officeart/2005/8/layout/default"/>
    <dgm:cxn modelId="{7867B22C-EF0D-9B42-A182-00A9534E1AB0}" type="presParOf" srcId="{7E37FF8B-7358-F242-BD97-B2AF07D94B86}" destId="{4C9AC02C-E9FB-4845-B672-B295D4B8FAFB}" srcOrd="5" destOrd="0" presId="urn:microsoft.com/office/officeart/2005/8/layout/default"/>
    <dgm:cxn modelId="{76DD42BF-C7BC-F844-A7E9-4828BC115D03}" type="presParOf" srcId="{7E37FF8B-7358-F242-BD97-B2AF07D94B86}" destId="{7C66E9F6-BFCB-3B4B-88BB-23E39EBF137D}" srcOrd="6" destOrd="0" presId="urn:microsoft.com/office/officeart/2005/8/layout/default"/>
    <dgm:cxn modelId="{8528BC3D-EC29-C140-B8B5-FAEB9A3BC016}" type="presParOf" srcId="{7E37FF8B-7358-F242-BD97-B2AF07D94B86}" destId="{66F8E336-5B7C-7749-963B-27C175E61CFC}" srcOrd="7" destOrd="0" presId="urn:microsoft.com/office/officeart/2005/8/layout/default"/>
    <dgm:cxn modelId="{6BB5D20F-5DFC-8F47-9181-ACCEDE449C84}" type="presParOf" srcId="{7E37FF8B-7358-F242-BD97-B2AF07D94B86}" destId="{E8E7A3B6-2F62-B240-B3D6-F52D26B46288}" srcOrd="8" destOrd="0" presId="urn:microsoft.com/office/officeart/2005/8/layout/default"/>
    <dgm:cxn modelId="{8B8A2D85-8132-8443-84E5-1127F9B1DFB5}" type="presParOf" srcId="{7E37FF8B-7358-F242-BD97-B2AF07D94B86}" destId="{ACFBC5B7-E397-D04B-91A6-1712919D09FB}" srcOrd="9" destOrd="0" presId="urn:microsoft.com/office/officeart/2005/8/layout/default"/>
    <dgm:cxn modelId="{D2E99C66-9CB2-C546-A8D3-957A5D391285}" type="presParOf" srcId="{7E37FF8B-7358-F242-BD97-B2AF07D94B86}" destId="{36CE09DA-321D-364A-A9C4-85EC715250B3}" srcOrd="10" destOrd="0" presId="urn:microsoft.com/office/officeart/2005/8/layout/default"/>
    <dgm:cxn modelId="{0E797CB4-E834-D646-9F13-9F292A53A243}" type="presParOf" srcId="{7E37FF8B-7358-F242-BD97-B2AF07D94B86}" destId="{EE9B1921-0881-F14C-95F8-6B019AAF3206}" srcOrd="11" destOrd="0" presId="urn:microsoft.com/office/officeart/2005/8/layout/default"/>
    <dgm:cxn modelId="{90E7313A-617A-0641-9E34-7FB45C6948CC}" type="presParOf" srcId="{7E37FF8B-7358-F242-BD97-B2AF07D94B86}" destId="{C7C9946D-63C0-E643-8D02-A26044FDC2D0}" srcOrd="12" destOrd="0" presId="urn:microsoft.com/office/officeart/2005/8/layout/default"/>
    <dgm:cxn modelId="{059356BB-5AFD-6248-A192-8BC548902D97}" type="presParOf" srcId="{7E37FF8B-7358-F242-BD97-B2AF07D94B86}" destId="{831E43F1-2C6F-4647-97ED-BBE9217108BE}" srcOrd="13" destOrd="0" presId="urn:microsoft.com/office/officeart/2005/8/layout/default"/>
    <dgm:cxn modelId="{BF0BBF20-B2F3-334E-9CE8-56E62649E379}" type="presParOf" srcId="{7E37FF8B-7358-F242-BD97-B2AF07D94B86}" destId="{52998D35-6902-D047-88A8-A79F512A4EE3}" srcOrd="14" destOrd="0" presId="urn:microsoft.com/office/officeart/2005/8/layout/default"/>
    <dgm:cxn modelId="{9C6A6658-9776-6646-A682-6CC924DD7A13}" type="presParOf" srcId="{7E37FF8B-7358-F242-BD97-B2AF07D94B86}" destId="{AA7D61AD-01CF-0743-ABAC-27ED34156154}" srcOrd="15" destOrd="0" presId="urn:microsoft.com/office/officeart/2005/8/layout/default"/>
    <dgm:cxn modelId="{1AE4368B-E744-9444-B959-674AC7E21E01}" type="presParOf" srcId="{7E37FF8B-7358-F242-BD97-B2AF07D94B86}" destId="{0AA176E7-35C4-0E4C-B28C-2B65D18B118C}" srcOrd="16" destOrd="0" presId="urn:microsoft.com/office/officeart/2005/8/layout/default"/>
    <dgm:cxn modelId="{5C67BF4B-0E98-7D4B-B1FF-C63BD12A245B}" type="presParOf" srcId="{7E37FF8B-7358-F242-BD97-B2AF07D94B86}" destId="{10CBEFB5-E65B-9E47-8834-818F3A696802}" srcOrd="17" destOrd="0" presId="urn:microsoft.com/office/officeart/2005/8/layout/default"/>
    <dgm:cxn modelId="{EA81A2B1-21EB-3B46-BFC0-6DE2D32E196E}" type="presParOf" srcId="{7E37FF8B-7358-F242-BD97-B2AF07D94B86}" destId="{392A1F19-05A8-A142-BFB5-68A91145C64E}" srcOrd="18" destOrd="0" presId="urn:microsoft.com/office/officeart/2005/8/layout/default"/>
    <dgm:cxn modelId="{37A853C3-6A89-674A-819C-ECD7C1A8ACC2}" type="presParOf" srcId="{7E37FF8B-7358-F242-BD97-B2AF07D94B86}" destId="{231953D0-50BA-534D-84C9-794E95EC6074}" srcOrd="19" destOrd="0" presId="urn:microsoft.com/office/officeart/2005/8/layout/default"/>
    <dgm:cxn modelId="{0B0AB314-0867-0D40-9DAD-19773AA2AA90}" type="presParOf" srcId="{7E37FF8B-7358-F242-BD97-B2AF07D94B86}" destId="{2361CFB2-DA09-6145-8D45-1F77C450488A}" srcOrd="20" destOrd="0" presId="urn:microsoft.com/office/officeart/2005/8/layout/default"/>
    <dgm:cxn modelId="{FE46DDC5-8F89-C34C-B6CE-EAD868388A16}" type="presParOf" srcId="{7E37FF8B-7358-F242-BD97-B2AF07D94B86}" destId="{048194F7-429A-F949-98B5-77DD8B0ACF75}" srcOrd="21" destOrd="0" presId="urn:microsoft.com/office/officeart/2005/8/layout/default"/>
    <dgm:cxn modelId="{994D3891-DCA5-EC4F-88C0-A08D908B559D}" type="presParOf" srcId="{7E37FF8B-7358-F242-BD97-B2AF07D94B86}" destId="{276B820B-F903-3349-9813-786EF17A0D26}" srcOrd="22" destOrd="0" presId="urn:microsoft.com/office/officeart/2005/8/layout/default"/>
    <dgm:cxn modelId="{EB3E9222-C43C-864D-B349-CD2091DE2AAA}" type="presParOf" srcId="{7E37FF8B-7358-F242-BD97-B2AF07D94B86}" destId="{35563224-F1EC-6F41-B5A3-E11D9AC31ACB}" srcOrd="23" destOrd="0" presId="urn:microsoft.com/office/officeart/2005/8/layout/default"/>
    <dgm:cxn modelId="{E4AAA7A1-A358-304C-A233-680B599FD4BB}" type="presParOf" srcId="{7E37FF8B-7358-F242-BD97-B2AF07D94B86}" destId="{4C36DECD-2664-E846-ACAD-AED1E1D77024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A7B2A8-EA1B-4044-A090-0B615E9366A3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705DCC-9989-FA43-95E6-3CBF1FA29EB7}">
      <dgm:prSet phldrT="[Text]"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Accounting </a:t>
          </a:r>
          <a:endParaRPr lang="en-US" dirty="0"/>
        </a:p>
      </dgm:t>
    </dgm:pt>
    <dgm:pt modelId="{2121941B-D94F-C442-9915-FA04D86ED225}" type="parTrans" cxnId="{7313DCD2-83B8-9C4F-B091-D1F3678419DB}">
      <dgm:prSet/>
      <dgm:spPr/>
      <dgm:t>
        <a:bodyPr/>
        <a:lstStyle/>
        <a:p>
          <a:endParaRPr lang="en-US"/>
        </a:p>
      </dgm:t>
    </dgm:pt>
    <dgm:pt modelId="{9865E04E-8A9E-634F-B613-C7E4A876D438}" type="sibTrans" cxnId="{7313DCD2-83B8-9C4F-B091-D1F3678419DB}">
      <dgm:prSet/>
      <dgm:spPr/>
      <dgm:t>
        <a:bodyPr/>
        <a:lstStyle/>
        <a:p>
          <a:endParaRPr lang="en-US"/>
        </a:p>
      </dgm:t>
    </dgm:pt>
    <dgm:pt modelId="{173199B5-6069-614A-96A6-A95CD0CE62BE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Business &amp; Org. History</a:t>
          </a:r>
        </a:p>
      </dgm:t>
    </dgm:pt>
    <dgm:pt modelId="{AE773E1B-E983-1740-B7E0-823F3F06D056}" type="parTrans" cxnId="{EF395417-CAC8-654D-8C00-217ECBBC5D9C}">
      <dgm:prSet/>
      <dgm:spPr/>
      <dgm:t>
        <a:bodyPr/>
        <a:lstStyle/>
        <a:p>
          <a:endParaRPr lang="en-US"/>
        </a:p>
      </dgm:t>
    </dgm:pt>
    <dgm:pt modelId="{152675CF-DDE9-8E47-AE37-1507E106ED5E}" type="sibTrans" cxnId="{EF395417-CAC8-654D-8C00-217ECBBC5D9C}">
      <dgm:prSet/>
      <dgm:spPr/>
      <dgm:t>
        <a:bodyPr/>
        <a:lstStyle/>
        <a:p>
          <a:endParaRPr lang="en-US"/>
        </a:p>
      </dgm:t>
    </dgm:pt>
    <dgm:pt modelId="{33F3060D-0849-4748-AAAE-D5694A750F30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Communication</a:t>
          </a:r>
        </a:p>
      </dgm:t>
    </dgm:pt>
    <dgm:pt modelId="{D259C34A-173F-724D-B155-D30E6BEC6AF2}" type="parTrans" cxnId="{BD3A4797-E1CC-0849-8379-A4937285EC3A}">
      <dgm:prSet/>
      <dgm:spPr/>
      <dgm:t>
        <a:bodyPr/>
        <a:lstStyle/>
        <a:p>
          <a:endParaRPr lang="en-US"/>
        </a:p>
      </dgm:t>
    </dgm:pt>
    <dgm:pt modelId="{7EEC8F32-74F5-4540-AC43-01F69943A61E}" type="sibTrans" cxnId="{BD3A4797-E1CC-0849-8379-A4937285EC3A}">
      <dgm:prSet/>
      <dgm:spPr/>
      <dgm:t>
        <a:bodyPr/>
        <a:lstStyle/>
        <a:p>
          <a:endParaRPr lang="en-US"/>
        </a:p>
      </dgm:t>
    </dgm:pt>
    <dgm:pt modelId="{C90AB0EC-FBD5-9142-A61B-5094307D0B6E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Cooperatives/Solidarity Economy</a:t>
          </a:r>
        </a:p>
      </dgm:t>
    </dgm:pt>
    <dgm:pt modelId="{E97FEFEB-0C31-FF4F-8584-FFDC33173113}" type="parTrans" cxnId="{E002F671-E6A6-DD46-B0F8-2500B0B0B602}">
      <dgm:prSet/>
      <dgm:spPr/>
      <dgm:t>
        <a:bodyPr/>
        <a:lstStyle/>
        <a:p>
          <a:endParaRPr lang="en-US"/>
        </a:p>
      </dgm:t>
    </dgm:pt>
    <dgm:pt modelId="{180915DD-206B-CD45-96D7-F84D5436EC86}" type="sibTrans" cxnId="{E002F671-E6A6-DD46-B0F8-2500B0B0B602}">
      <dgm:prSet/>
      <dgm:spPr/>
      <dgm:t>
        <a:bodyPr/>
        <a:lstStyle/>
        <a:p>
          <a:endParaRPr lang="en-US"/>
        </a:p>
      </dgm:t>
    </dgm:pt>
    <dgm:pt modelId="{E47B5727-E064-8D49-BD0E-70C12D653A6F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/>
            <a:t>Embryo &amp; Case</a:t>
          </a:r>
        </a:p>
      </dgm:t>
    </dgm:pt>
    <dgm:pt modelId="{916A3008-35AC-C348-BF00-7A8EFAA73066}" type="parTrans" cxnId="{D51799A7-9CF7-D249-837F-EB200C4D9DDE}">
      <dgm:prSet/>
      <dgm:spPr/>
      <dgm:t>
        <a:bodyPr/>
        <a:lstStyle/>
        <a:p>
          <a:endParaRPr lang="en-US"/>
        </a:p>
      </dgm:t>
    </dgm:pt>
    <dgm:pt modelId="{0DC9E839-1E6F-7943-981D-03B4A1492783}" type="sibTrans" cxnId="{D51799A7-9CF7-D249-837F-EB200C4D9DDE}">
      <dgm:prSet/>
      <dgm:spPr/>
      <dgm:t>
        <a:bodyPr/>
        <a:lstStyle/>
        <a:p>
          <a:endParaRPr lang="en-US"/>
        </a:p>
      </dgm:t>
    </dgm:pt>
    <dgm:pt modelId="{49347486-5BED-2B40-8CE1-25C8667CA246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/>
            <a:t>Entrepreneurship</a:t>
          </a:r>
        </a:p>
      </dgm:t>
    </dgm:pt>
    <dgm:pt modelId="{DD2BFDC5-5A6D-214B-A009-7C7BBC376191}" type="parTrans" cxnId="{B8F073E4-411A-8249-83BD-A9A9348E03F9}">
      <dgm:prSet/>
      <dgm:spPr/>
      <dgm:t>
        <a:bodyPr/>
        <a:lstStyle/>
        <a:p>
          <a:endParaRPr lang="en-US"/>
        </a:p>
      </dgm:t>
    </dgm:pt>
    <dgm:pt modelId="{FF410070-D7CF-8E48-AF55-47F6B0229F30}" type="sibTrans" cxnId="{B8F073E4-411A-8249-83BD-A9A9348E03F9}">
      <dgm:prSet/>
      <dgm:spPr/>
      <dgm:t>
        <a:bodyPr/>
        <a:lstStyle/>
        <a:p>
          <a:endParaRPr lang="en-US"/>
        </a:p>
      </dgm:t>
    </dgm:pt>
    <dgm:pt modelId="{1CCA6C32-2D0F-9F40-9C4B-CF9EF2C631CC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Ethics &amp; Social issues</a:t>
          </a:r>
        </a:p>
      </dgm:t>
    </dgm:pt>
    <dgm:pt modelId="{6D52C403-4674-F14F-BE08-F57586E3EFFC}" type="parTrans" cxnId="{C8FCB59E-5CBA-B14C-8AB6-3525350C1450}">
      <dgm:prSet/>
      <dgm:spPr/>
      <dgm:t>
        <a:bodyPr/>
        <a:lstStyle/>
        <a:p>
          <a:endParaRPr lang="en-US"/>
        </a:p>
      </dgm:t>
    </dgm:pt>
    <dgm:pt modelId="{4EF65B81-56A5-7741-935D-3B2D58032692}" type="sibTrans" cxnId="{C8FCB59E-5CBA-B14C-8AB6-3525350C1450}">
      <dgm:prSet/>
      <dgm:spPr/>
      <dgm:t>
        <a:bodyPr/>
        <a:lstStyle/>
        <a:p>
          <a:endParaRPr lang="en-US"/>
        </a:p>
      </dgm:t>
    </dgm:pt>
    <dgm:pt modelId="{B6393E1D-41FE-F442-8390-1CD4AFFB4D4A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/>
            <a:t>Finance</a:t>
          </a:r>
        </a:p>
      </dgm:t>
    </dgm:pt>
    <dgm:pt modelId="{B1FF94A7-556B-9044-8D82-9AC6153ACFAA}" type="parTrans" cxnId="{F5B42F14-3E37-C642-8222-2956F13B884B}">
      <dgm:prSet/>
      <dgm:spPr/>
      <dgm:t>
        <a:bodyPr/>
        <a:lstStyle/>
        <a:p>
          <a:endParaRPr lang="en-US"/>
        </a:p>
      </dgm:t>
    </dgm:pt>
    <dgm:pt modelId="{BB942B1F-EA04-1344-8285-F1D17AF408B3}" type="sibTrans" cxnId="{F5B42F14-3E37-C642-8222-2956F13B884B}">
      <dgm:prSet/>
      <dgm:spPr/>
      <dgm:t>
        <a:bodyPr/>
        <a:lstStyle/>
        <a:p>
          <a:endParaRPr lang="en-US"/>
        </a:p>
      </dgm:t>
    </dgm:pt>
    <dgm:pt modelId="{687C5F21-92A9-E042-AD93-15CFB58EA73D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Gender &amp; Diversity</a:t>
          </a:r>
        </a:p>
      </dgm:t>
    </dgm:pt>
    <dgm:pt modelId="{DFAE300F-46BE-2941-8324-41176B10C4BA}" type="parTrans" cxnId="{FA142EFE-BE14-B24E-8E37-22AC68DB3AF4}">
      <dgm:prSet/>
      <dgm:spPr/>
      <dgm:t>
        <a:bodyPr/>
        <a:lstStyle/>
        <a:p>
          <a:endParaRPr lang="en-US"/>
        </a:p>
      </dgm:t>
    </dgm:pt>
    <dgm:pt modelId="{7BDE54A7-4FB3-CE46-B7FE-FD46279E9A08}" type="sibTrans" cxnId="{FA142EFE-BE14-B24E-8E37-22AC68DB3AF4}">
      <dgm:prSet/>
      <dgm:spPr/>
      <dgm:t>
        <a:bodyPr/>
        <a:lstStyle/>
        <a:p>
          <a:endParaRPr lang="en-US"/>
        </a:p>
      </dgm:t>
    </dgm:pt>
    <dgm:pt modelId="{2253EF2E-A7BD-584B-8C6E-BF4C1FE9FD15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/>
            <a:t>HR / IR</a:t>
          </a:r>
        </a:p>
      </dgm:t>
    </dgm:pt>
    <dgm:pt modelId="{2052BFBF-2AFE-BD47-82CF-1A0C0FAA272F}" type="parTrans" cxnId="{6698DA8F-2F23-3449-B9F7-6939E4D9BE41}">
      <dgm:prSet/>
      <dgm:spPr/>
      <dgm:t>
        <a:bodyPr/>
        <a:lstStyle/>
        <a:p>
          <a:endParaRPr lang="en-US"/>
        </a:p>
      </dgm:t>
    </dgm:pt>
    <dgm:pt modelId="{628F3102-DDE2-5842-96D5-AEFD3FBF5961}" type="sibTrans" cxnId="{6698DA8F-2F23-3449-B9F7-6939E4D9BE41}">
      <dgm:prSet/>
      <dgm:spPr/>
      <dgm:t>
        <a:bodyPr/>
        <a:lstStyle/>
        <a:p>
          <a:endParaRPr lang="en-US"/>
        </a:p>
      </dgm:t>
    </dgm:pt>
    <dgm:pt modelId="{AB41F2E6-55DB-5341-B39A-C68AD1E1EF38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Tourism &amp; Hospitality Management </a:t>
          </a:r>
        </a:p>
      </dgm:t>
    </dgm:pt>
    <dgm:pt modelId="{CB09BE96-B372-7141-B73F-2FBCFFC0CDD1}" type="parTrans" cxnId="{DDFB100D-3C7C-5043-A404-AF5222A343E6}">
      <dgm:prSet/>
      <dgm:spPr/>
      <dgm:t>
        <a:bodyPr/>
        <a:lstStyle/>
        <a:p>
          <a:endParaRPr lang="en-US"/>
        </a:p>
      </dgm:t>
    </dgm:pt>
    <dgm:pt modelId="{412B20ED-3784-DC41-857E-06E644B2F089}" type="sibTrans" cxnId="{DDFB100D-3C7C-5043-A404-AF5222A343E6}">
      <dgm:prSet/>
      <dgm:spPr/>
      <dgm:t>
        <a:bodyPr/>
        <a:lstStyle/>
        <a:p>
          <a:endParaRPr lang="en-US"/>
        </a:p>
      </dgm:t>
    </dgm:pt>
    <dgm:pt modelId="{FF8B087C-4737-0D47-9A54-1019C32E9F8D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MIS</a:t>
          </a:r>
        </a:p>
      </dgm:t>
    </dgm:pt>
    <dgm:pt modelId="{A606E38E-D609-8E44-8D18-E9DB77A3B751}" type="parTrans" cxnId="{7A5EDC12-A872-474F-9525-4F30B6582D3C}">
      <dgm:prSet/>
      <dgm:spPr/>
      <dgm:t>
        <a:bodyPr/>
        <a:lstStyle/>
        <a:p>
          <a:endParaRPr lang="en-US"/>
        </a:p>
      </dgm:t>
    </dgm:pt>
    <dgm:pt modelId="{5568C55A-2747-A04B-90D2-A30A3069A526}" type="sibTrans" cxnId="{7A5EDC12-A872-474F-9525-4F30B6582D3C}">
      <dgm:prSet/>
      <dgm:spPr/>
      <dgm:t>
        <a:bodyPr/>
        <a:lstStyle/>
        <a:p>
          <a:endParaRPr lang="en-US"/>
        </a:p>
      </dgm:t>
    </dgm:pt>
    <dgm:pt modelId="{A7B96A07-0F14-CE4E-8881-58E61978D898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Management Education</a:t>
          </a:r>
        </a:p>
      </dgm:t>
    </dgm:pt>
    <dgm:pt modelId="{43067FD3-5E7B-4742-AD74-55A189273EF4}" type="parTrans" cxnId="{F9D611C8-40B0-8B44-90F8-094A7E03E1CD}">
      <dgm:prSet/>
      <dgm:spPr/>
      <dgm:t>
        <a:bodyPr/>
        <a:lstStyle/>
        <a:p>
          <a:endParaRPr lang="en-US"/>
        </a:p>
      </dgm:t>
    </dgm:pt>
    <dgm:pt modelId="{8DC5387E-771A-D949-ACB5-C4F5B85C23D2}" type="sibTrans" cxnId="{F9D611C8-40B0-8B44-90F8-094A7E03E1CD}">
      <dgm:prSet/>
      <dgm:spPr/>
      <dgm:t>
        <a:bodyPr/>
        <a:lstStyle/>
        <a:p>
          <a:endParaRPr lang="en-US"/>
        </a:p>
      </dgm:t>
    </dgm:pt>
    <dgm:pt modelId="{DEC6E592-813A-074E-A949-D412B92591CC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/>
            <a:t>Marketing</a:t>
          </a:r>
        </a:p>
      </dgm:t>
    </dgm:pt>
    <dgm:pt modelId="{FCD8510A-9EED-654A-A281-131887BD40E9}" type="parTrans" cxnId="{C0C6A72C-7BC4-3A44-9F66-6758D255C985}">
      <dgm:prSet/>
      <dgm:spPr/>
      <dgm:t>
        <a:bodyPr/>
        <a:lstStyle/>
        <a:p>
          <a:endParaRPr lang="en-US"/>
        </a:p>
      </dgm:t>
    </dgm:pt>
    <dgm:pt modelId="{D9416876-18CE-3B4D-9C0B-0D687F0BDC7D}" type="sibTrans" cxnId="{C0C6A72C-7BC4-3A44-9F66-6758D255C985}">
      <dgm:prSet/>
      <dgm:spPr/>
      <dgm:t>
        <a:bodyPr/>
        <a:lstStyle/>
        <a:p>
          <a:endParaRPr lang="en-US"/>
        </a:p>
      </dgm:t>
    </dgm:pt>
    <dgm:pt modelId="{1454F27E-F170-A849-9601-3257C2498590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Org. Behaviour &amp; Theory</a:t>
          </a:r>
        </a:p>
      </dgm:t>
    </dgm:pt>
    <dgm:pt modelId="{DBD225B0-75A2-134A-BCF2-F2BA4E62AEB2}" type="parTrans" cxnId="{A795BF73-3991-C24B-AAF6-9A35532D6830}">
      <dgm:prSet/>
      <dgm:spPr/>
      <dgm:t>
        <a:bodyPr/>
        <a:lstStyle/>
        <a:p>
          <a:endParaRPr lang="en-US"/>
        </a:p>
      </dgm:t>
    </dgm:pt>
    <dgm:pt modelId="{B208B867-A8F6-0948-9926-A863A8E9CA55}" type="sibTrans" cxnId="{A795BF73-3991-C24B-AAF6-9A35532D6830}">
      <dgm:prSet/>
      <dgm:spPr/>
      <dgm:t>
        <a:bodyPr/>
        <a:lstStyle/>
        <a:p>
          <a:endParaRPr lang="en-US"/>
        </a:p>
      </dgm:t>
    </dgm:pt>
    <dgm:pt modelId="{FFA6098D-88A4-4D4E-8ADE-6531090A66C3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Strategy </a:t>
          </a:r>
        </a:p>
      </dgm:t>
    </dgm:pt>
    <dgm:pt modelId="{C73CE645-175C-4A43-B233-28C791B3D882}" type="parTrans" cxnId="{839C0EB0-8B1F-9A44-9B45-0EE90468AB94}">
      <dgm:prSet/>
      <dgm:spPr/>
      <dgm:t>
        <a:bodyPr/>
        <a:lstStyle/>
        <a:p>
          <a:endParaRPr lang="en-US"/>
        </a:p>
      </dgm:t>
    </dgm:pt>
    <dgm:pt modelId="{5A1F5784-C8F6-F14C-91B6-4341F436AFE9}" type="sibTrans" cxnId="{839C0EB0-8B1F-9A44-9B45-0EE90468AB94}">
      <dgm:prSet/>
      <dgm:spPr/>
      <dgm:t>
        <a:bodyPr/>
        <a:lstStyle/>
        <a:p>
          <a:endParaRPr lang="en-US"/>
        </a:p>
      </dgm:t>
    </dgm:pt>
    <dgm:pt modelId="{272A6D86-F6FE-CA48-BED4-5238C573C78C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Open</a:t>
          </a:r>
        </a:p>
      </dgm:t>
    </dgm:pt>
    <dgm:pt modelId="{FFAB9D91-2DDF-C34C-B421-38C0B7F9314C}" type="parTrans" cxnId="{7D5D2424-5EA8-3742-B5D0-1E11E974C314}">
      <dgm:prSet/>
      <dgm:spPr/>
      <dgm:t>
        <a:bodyPr/>
        <a:lstStyle/>
        <a:p>
          <a:endParaRPr lang="en-US"/>
        </a:p>
      </dgm:t>
    </dgm:pt>
    <dgm:pt modelId="{2E0A60B0-B3E9-F344-82B7-2098960B5015}" type="sibTrans" cxnId="{7D5D2424-5EA8-3742-B5D0-1E11E974C314}">
      <dgm:prSet/>
      <dgm:spPr/>
      <dgm:t>
        <a:bodyPr/>
        <a:lstStyle/>
        <a:p>
          <a:endParaRPr lang="en-US"/>
        </a:p>
      </dgm:t>
    </dgm:pt>
    <dgm:pt modelId="{B2A838C0-D0F0-B541-A085-2DE0407604C6}">
      <dgm:prSet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en-CA" dirty="0"/>
            <a:t>Student &amp; Undergraduate case track</a:t>
          </a:r>
        </a:p>
      </dgm:t>
    </dgm:pt>
    <dgm:pt modelId="{64F31DFD-0ECF-CE48-8185-29547D4030CF}" type="parTrans" cxnId="{39B1ECE4-819F-4E40-9C3F-78F358E9A554}">
      <dgm:prSet/>
      <dgm:spPr/>
      <dgm:t>
        <a:bodyPr/>
        <a:lstStyle/>
        <a:p>
          <a:endParaRPr lang="en-US"/>
        </a:p>
      </dgm:t>
    </dgm:pt>
    <dgm:pt modelId="{8E663F8E-753A-744E-8B9B-CB8EF839CB08}" type="sibTrans" cxnId="{39B1ECE4-819F-4E40-9C3F-78F358E9A554}">
      <dgm:prSet/>
      <dgm:spPr/>
      <dgm:t>
        <a:bodyPr/>
        <a:lstStyle/>
        <a:p>
          <a:endParaRPr lang="en-US"/>
        </a:p>
      </dgm:t>
    </dgm:pt>
    <dgm:pt modelId="{7E37FF8B-7358-F242-BD97-B2AF07D94B86}" type="pres">
      <dgm:prSet presAssocID="{00A7B2A8-EA1B-4044-A090-0B615E9366A3}" presName="diagram" presStyleCnt="0">
        <dgm:presLayoutVars>
          <dgm:dir/>
          <dgm:resizeHandles val="exact"/>
        </dgm:presLayoutVars>
      </dgm:prSet>
      <dgm:spPr/>
    </dgm:pt>
    <dgm:pt modelId="{7C66E9F6-BFCB-3B4B-88BB-23E39EBF137D}" type="pres">
      <dgm:prSet presAssocID="{4C705DCC-9989-FA43-95E6-3CBF1FA29EB7}" presName="node" presStyleLbl="node1" presStyleIdx="0" presStyleCnt="18">
        <dgm:presLayoutVars>
          <dgm:bulletEnabled val="1"/>
        </dgm:presLayoutVars>
      </dgm:prSet>
      <dgm:spPr/>
    </dgm:pt>
    <dgm:pt modelId="{66F8E336-5B7C-7749-963B-27C175E61CFC}" type="pres">
      <dgm:prSet presAssocID="{9865E04E-8A9E-634F-B613-C7E4A876D438}" presName="sibTrans" presStyleCnt="0"/>
      <dgm:spPr/>
    </dgm:pt>
    <dgm:pt modelId="{F82CF45C-4287-4A48-AEA6-B407B9677847}" type="pres">
      <dgm:prSet presAssocID="{173199B5-6069-614A-96A6-A95CD0CE62BE}" presName="node" presStyleLbl="node1" presStyleIdx="1" presStyleCnt="18">
        <dgm:presLayoutVars>
          <dgm:bulletEnabled val="1"/>
        </dgm:presLayoutVars>
      </dgm:prSet>
      <dgm:spPr/>
    </dgm:pt>
    <dgm:pt modelId="{F0F8DAA4-E225-8D46-BB8D-C16FF5F2450E}" type="pres">
      <dgm:prSet presAssocID="{152675CF-DDE9-8E47-AE37-1507E106ED5E}" presName="sibTrans" presStyleCnt="0"/>
      <dgm:spPr/>
    </dgm:pt>
    <dgm:pt modelId="{D53600C6-7FAC-924C-BEB7-9209C441FFF1}" type="pres">
      <dgm:prSet presAssocID="{33F3060D-0849-4748-AAAE-D5694A750F30}" presName="node" presStyleLbl="node1" presStyleIdx="2" presStyleCnt="18">
        <dgm:presLayoutVars>
          <dgm:bulletEnabled val="1"/>
        </dgm:presLayoutVars>
      </dgm:prSet>
      <dgm:spPr/>
    </dgm:pt>
    <dgm:pt modelId="{26478EA9-500C-FA48-9380-0158C51B0F81}" type="pres">
      <dgm:prSet presAssocID="{7EEC8F32-74F5-4540-AC43-01F69943A61E}" presName="sibTrans" presStyleCnt="0"/>
      <dgm:spPr/>
    </dgm:pt>
    <dgm:pt modelId="{258C3C0A-D72B-4A40-A42F-BB184AFCB270}" type="pres">
      <dgm:prSet presAssocID="{C90AB0EC-FBD5-9142-A61B-5094307D0B6E}" presName="node" presStyleLbl="node1" presStyleIdx="3" presStyleCnt="18">
        <dgm:presLayoutVars>
          <dgm:bulletEnabled val="1"/>
        </dgm:presLayoutVars>
      </dgm:prSet>
      <dgm:spPr/>
    </dgm:pt>
    <dgm:pt modelId="{0F572265-28E0-AD46-9123-AE231868864B}" type="pres">
      <dgm:prSet presAssocID="{180915DD-206B-CD45-96D7-F84D5436EC86}" presName="sibTrans" presStyleCnt="0"/>
      <dgm:spPr/>
    </dgm:pt>
    <dgm:pt modelId="{FF354E18-EC0F-F84A-81D2-E751374DE6B9}" type="pres">
      <dgm:prSet presAssocID="{E47B5727-E064-8D49-BD0E-70C12D653A6F}" presName="node" presStyleLbl="node1" presStyleIdx="4" presStyleCnt="18">
        <dgm:presLayoutVars>
          <dgm:bulletEnabled val="1"/>
        </dgm:presLayoutVars>
      </dgm:prSet>
      <dgm:spPr/>
    </dgm:pt>
    <dgm:pt modelId="{374B6C8C-6C90-2742-BCAE-C31D2EA4CF26}" type="pres">
      <dgm:prSet presAssocID="{0DC9E839-1E6F-7943-981D-03B4A1492783}" presName="sibTrans" presStyleCnt="0"/>
      <dgm:spPr/>
    </dgm:pt>
    <dgm:pt modelId="{97DCB19C-CE23-4941-A862-CB14D4EE412C}" type="pres">
      <dgm:prSet presAssocID="{49347486-5BED-2B40-8CE1-25C8667CA246}" presName="node" presStyleLbl="node1" presStyleIdx="5" presStyleCnt="18">
        <dgm:presLayoutVars>
          <dgm:bulletEnabled val="1"/>
        </dgm:presLayoutVars>
      </dgm:prSet>
      <dgm:spPr/>
    </dgm:pt>
    <dgm:pt modelId="{83DD7787-16DC-8145-851F-15171C4D2EAD}" type="pres">
      <dgm:prSet presAssocID="{FF410070-D7CF-8E48-AF55-47F6B0229F30}" presName="sibTrans" presStyleCnt="0"/>
      <dgm:spPr/>
    </dgm:pt>
    <dgm:pt modelId="{5447507E-F91A-F74B-A0BD-A5B382EA5904}" type="pres">
      <dgm:prSet presAssocID="{1CCA6C32-2D0F-9F40-9C4B-CF9EF2C631CC}" presName="node" presStyleLbl="node1" presStyleIdx="6" presStyleCnt="18">
        <dgm:presLayoutVars>
          <dgm:bulletEnabled val="1"/>
        </dgm:presLayoutVars>
      </dgm:prSet>
      <dgm:spPr/>
    </dgm:pt>
    <dgm:pt modelId="{51D4D3A1-55EA-A441-B639-93AEF5A1A92A}" type="pres">
      <dgm:prSet presAssocID="{4EF65B81-56A5-7741-935D-3B2D58032692}" presName="sibTrans" presStyleCnt="0"/>
      <dgm:spPr/>
    </dgm:pt>
    <dgm:pt modelId="{7D14997F-92E4-1242-BB71-702966AE4B81}" type="pres">
      <dgm:prSet presAssocID="{B6393E1D-41FE-F442-8390-1CD4AFFB4D4A}" presName="node" presStyleLbl="node1" presStyleIdx="7" presStyleCnt="18">
        <dgm:presLayoutVars>
          <dgm:bulletEnabled val="1"/>
        </dgm:presLayoutVars>
      </dgm:prSet>
      <dgm:spPr/>
    </dgm:pt>
    <dgm:pt modelId="{024CB078-957B-184F-A2B0-370186A50228}" type="pres">
      <dgm:prSet presAssocID="{BB942B1F-EA04-1344-8285-F1D17AF408B3}" presName="sibTrans" presStyleCnt="0"/>
      <dgm:spPr/>
    </dgm:pt>
    <dgm:pt modelId="{1A54DC65-5EDB-7645-BFCD-619934256E9C}" type="pres">
      <dgm:prSet presAssocID="{687C5F21-92A9-E042-AD93-15CFB58EA73D}" presName="node" presStyleLbl="node1" presStyleIdx="8" presStyleCnt="18">
        <dgm:presLayoutVars>
          <dgm:bulletEnabled val="1"/>
        </dgm:presLayoutVars>
      </dgm:prSet>
      <dgm:spPr/>
    </dgm:pt>
    <dgm:pt modelId="{4071DDAC-FFE2-9749-A9BC-56307AE58707}" type="pres">
      <dgm:prSet presAssocID="{7BDE54A7-4FB3-CE46-B7FE-FD46279E9A08}" presName="sibTrans" presStyleCnt="0"/>
      <dgm:spPr/>
    </dgm:pt>
    <dgm:pt modelId="{3711F200-FF85-3641-9323-D23CDE27E54F}" type="pres">
      <dgm:prSet presAssocID="{2253EF2E-A7BD-584B-8C6E-BF4C1FE9FD15}" presName="node" presStyleLbl="node1" presStyleIdx="9" presStyleCnt="18">
        <dgm:presLayoutVars>
          <dgm:bulletEnabled val="1"/>
        </dgm:presLayoutVars>
      </dgm:prSet>
      <dgm:spPr/>
    </dgm:pt>
    <dgm:pt modelId="{32922926-B0EB-834A-ADE3-43066103EAB1}" type="pres">
      <dgm:prSet presAssocID="{628F3102-DDE2-5842-96D5-AEFD3FBF5961}" presName="sibTrans" presStyleCnt="0"/>
      <dgm:spPr/>
    </dgm:pt>
    <dgm:pt modelId="{7DE52583-F7D2-F542-9512-63356CF8753A}" type="pres">
      <dgm:prSet presAssocID="{AB41F2E6-55DB-5341-B39A-C68AD1E1EF38}" presName="node" presStyleLbl="node1" presStyleIdx="10" presStyleCnt="18">
        <dgm:presLayoutVars>
          <dgm:bulletEnabled val="1"/>
        </dgm:presLayoutVars>
      </dgm:prSet>
      <dgm:spPr/>
    </dgm:pt>
    <dgm:pt modelId="{218B4354-A7E9-9842-A947-FA37B295389E}" type="pres">
      <dgm:prSet presAssocID="{412B20ED-3784-DC41-857E-06E644B2F089}" presName="sibTrans" presStyleCnt="0"/>
      <dgm:spPr/>
    </dgm:pt>
    <dgm:pt modelId="{BF9ADE6A-3F16-774C-AAD7-B9CCBA670307}" type="pres">
      <dgm:prSet presAssocID="{FF8B087C-4737-0D47-9A54-1019C32E9F8D}" presName="node" presStyleLbl="node1" presStyleIdx="11" presStyleCnt="18">
        <dgm:presLayoutVars>
          <dgm:bulletEnabled val="1"/>
        </dgm:presLayoutVars>
      </dgm:prSet>
      <dgm:spPr/>
    </dgm:pt>
    <dgm:pt modelId="{71416DBF-A350-B94C-8A99-B694EF54C08C}" type="pres">
      <dgm:prSet presAssocID="{5568C55A-2747-A04B-90D2-A30A3069A526}" presName="sibTrans" presStyleCnt="0"/>
      <dgm:spPr/>
    </dgm:pt>
    <dgm:pt modelId="{F49386F8-1BD4-7B41-B69C-E810DA8270F3}" type="pres">
      <dgm:prSet presAssocID="{A7B96A07-0F14-CE4E-8881-58E61978D898}" presName="node" presStyleLbl="node1" presStyleIdx="12" presStyleCnt="18">
        <dgm:presLayoutVars>
          <dgm:bulletEnabled val="1"/>
        </dgm:presLayoutVars>
      </dgm:prSet>
      <dgm:spPr/>
    </dgm:pt>
    <dgm:pt modelId="{8F10DA46-8109-624E-B5F1-438F92FC2ABF}" type="pres">
      <dgm:prSet presAssocID="{8DC5387E-771A-D949-ACB5-C4F5B85C23D2}" presName="sibTrans" presStyleCnt="0"/>
      <dgm:spPr/>
    </dgm:pt>
    <dgm:pt modelId="{17B547E4-ABC6-2642-8C04-E41C163E46F8}" type="pres">
      <dgm:prSet presAssocID="{DEC6E592-813A-074E-A949-D412B92591CC}" presName="node" presStyleLbl="node1" presStyleIdx="13" presStyleCnt="18">
        <dgm:presLayoutVars>
          <dgm:bulletEnabled val="1"/>
        </dgm:presLayoutVars>
      </dgm:prSet>
      <dgm:spPr/>
    </dgm:pt>
    <dgm:pt modelId="{09628B4B-F5D9-8E41-AA96-E9D2033D414E}" type="pres">
      <dgm:prSet presAssocID="{D9416876-18CE-3B4D-9C0B-0D687F0BDC7D}" presName="sibTrans" presStyleCnt="0"/>
      <dgm:spPr/>
    </dgm:pt>
    <dgm:pt modelId="{3E0D2D48-D4E0-D640-A534-608D89A12FA2}" type="pres">
      <dgm:prSet presAssocID="{1454F27E-F170-A849-9601-3257C2498590}" presName="node" presStyleLbl="node1" presStyleIdx="14" presStyleCnt="18">
        <dgm:presLayoutVars>
          <dgm:bulletEnabled val="1"/>
        </dgm:presLayoutVars>
      </dgm:prSet>
      <dgm:spPr/>
    </dgm:pt>
    <dgm:pt modelId="{E5DD69D6-ADE2-7643-BED4-36855D7DAF46}" type="pres">
      <dgm:prSet presAssocID="{B208B867-A8F6-0948-9926-A863A8E9CA55}" presName="sibTrans" presStyleCnt="0"/>
      <dgm:spPr/>
    </dgm:pt>
    <dgm:pt modelId="{32FA6B61-F835-1C49-9005-FA6B2D8E376E}" type="pres">
      <dgm:prSet presAssocID="{FFA6098D-88A4-4D4E-8ADE-6531090A66C3}" presName="node" presStyleLbl="node1" presStyleIdx="15" presStyleCnt="18" custLinFactX="9800" custLinFactNeighborX="100000" custLinFactNeighborY="-4215">
        <dgm:presLayoutVars>
          <dgm:bulletEnabled val="1"/>
        </dgm:presLayoutVars>
      </dgm:prSet>
      <dgm:spPr/>
    </dgm:pt>
    <dgm:pt modelId="{CE59E1B4-52E4-ED4C-88A2-7501754A7BFE}" type="pres">
      <dgm:prSet presAssocID="{5A1F5784-C8F6-F14C-91B6-4341F436AFE9}" presName="sibTrans" presStyleCnt="0"/>
      <dgm:spPr/>
    </dgm:pt>
    <dgm:pt modelId="{99DD5D39-45B3-3548-8EE5-84849BD583EA}" type="pres">
      <dgm:prSet presAssocID="{272A6D86-F6FE-CA48-BED4-5238C573C78C}" presName="node" presStyleLbl="node1" presStyleIdx="16" presStyleCnt="18" custLinFactX="100000" custLinFactNeighborX="120381" custLinFactNeighborY="-4215">
        <dgm:presLayoutVars>
          <dgm:bulletEnabled val="1"/>
        </dgm:presLayoutVars>
      </dgm:prSet>
      <dgm:spPr/>
    </dgm:pt>
    <dgm:pt modelId="{0BBC2941-5328-B549-96F8-8C1E3629240E}" type="pres">
      <dgm:prSet presAssocID="{2E0A60B0-B3E9-F344-82B7-2098960B5015}" presName="sibTrans" presStyleCnt="0"/>
      <dgm:spPr/>
    </dgm:pt>
    <dgm:pt modelId="{D46F40A7-5496-9346-BCD7-0B6E64AA2C19}" type="pres">
      <dgm:prSet presAssocID="{B2A838C0-D0F0-B541-A085-2DE0407604C6}" presName="node" presStyleLbl="node1" presStyleIdx="17" presStyleCnt="18" custLinFactNeighborX="737" custLinFactNeighborY="-4215">
        <dgm:presLayoutVars>
          <dgm:bulletEnabled val="1"/>
        </dgm:presLayoutVars>
      </dgm:prSet>
      <dgm:spPr/>
    </dgm:pt>
  </dgm:ptLst>
  <dgm:cxnLst>
    <dgm:cxn modelId="{47CD7204-C364-1A44-83F7-B0C31AD822D4}" type="presOf" srcId="{2253EF2E-A7BD-584B-8C6E-BF4C1FE9FD15}" destId="{3711F200-FF85-3641-9323-D23CDE27E54F}" srcOrd="0" destOrd="0" presId="urn:microsoft.com/office/officeart/2005/8/layout/default"/>
    <dgm:cxn modelId="{DDFB100D-3C7C-5043-A404-AF5222A343E6}" srcId="{00A7B2A8-EA1B-4044-A090-0B615E9366A3}" destId="{AB41F2E6-55DB-5341-B39A-C68AD1E1EF38}" srcOrd="10" destOrd="0" parTransId="{CB09BE96-B372-7141-B73F-2FBCFFC0CDD1}" sibTransId="{412B20ED-3784-DC41-857E-06E644B2F089}"/>
    <dgm:cxn modelId="{7A5EDC12-A872-474F-9525-4F30B6582D3C}" srcId="{00A7B2A8-EA1B-4044-A090-0B615E9366A3}" destId="{FF8B087C-4737-0D47-9A54-1019C32E9F8D}" srcOrd="11" destOrd="0" parTransId="{A606E38E-D609-8E44-8D18-E9DB77A3B751}" sibTransId="{5568C55A-2747-A04B-90D2-A30A3069A526}"/>
    <dgm:cxn modelId="{F5B42F14-3E37-C642-8222-2956F13B884B}" srcId="{00A7B2A8-EA1B-4044-A090-0B615E9366A3}" destId="{B6393E1D-41FE-F442-8390-1CD4AFFB4D4A}" srcOrd="7" destOrd="0" parTransId="{B1FF94A7-556B-9044-8D82-9AC6153ACFAA}" sibTransId="{BB942B1F-EA04-1344-8285-F1D17AF408B3}"/>
    <dgm:cxn modelId="{EF395417-CAC8-654D-8C00-217ECBBC5D9C}" srcId="{00A7B2A8-EA1B-4044-A090-0B615E9366A3}" destId="{173199B5-6069-614A-96A6-A95CD0CE62BE}" srcOrd="1" destOrd="0" parTransId="{AE773E1B-E983-1740-B7E0-823F3F06D056}" sibTransId="{152675CF-DDE9-8E47-AE37-1507E106ED5E}"/>
    <dgm:cxn modelId="{4A382723-0E72-5D4D-BBC2-6FEFEBE97EE7}" type="presOf" srcId="{B6393E1D-41FE-F442-8390-1CD4AFFB4D4A}" destId="{7D14997F-92E4-1242-BB71-702966AE4B81}" srcOrd="0" destOrd="0" presId="urn:microsoft.com/office/officeart/2005/8/layout/default"/>
    <dgm:cxn modelId="{7D5D2424-5EA8-3742-B5D0-1E11E974C314}" srcId="{00A7B2A8-EA1B-4044-A090-0B615E9366A3}" destId="{272A6D86-F6FE-CA48-BED4-5238C573C78C}" srcOrd="16" destOrd="0" parTransId="{FFAB9D91-2DDF-C34C-B421-38C0B7F9314C}" sibTransId="{2E0A60B0-B3E9-F344-82B7-2098960B5015}"/>
    <dgm:cxn modelId="{C1EF3924-0948-1B4E-9892-F45FF0D2939A}" type="presOf" srcId="{A7B96A07-0F14-CE4E-8881-58E61978D898}" destId="{F49386F8-1BD4-7B41-B69C-E810DA8270F3}" srcOrd="0" destOrd="0" presId="urn:microsoft.com/office/officeart/2005/8/layout/default"/>
    <dgm:cxn modelId="{C0C6A72C-7BC4-3A44-9F66-6758D255C985}" srcId="{00A7B2A8-EA1B-4044-A090-0B615E9366A3}" destId="{DEC6E592-813A-074E-A949-D412B92591CC}" srcOrd="13" destOrd="0" parTransId="{FCD8510A-9EED-654A-A281-131887BD40E9}" sibTransId="{D9416876-18CE-3B4D-9C0B-0D687F0BDC7D}"/>
    <dgm:cxn modelId="{36434037-B6F4-3A4C-BED8-97EA90743724}" type="presOf" srcId="{1454F27E-F170-A849-9601-3257C2498590}" destId="{3E0D2D48-D4E0-D640-A534-608D89A12FA2}" srcOrd="0" destOrd="0" presId="urn:microsoft.com/office/officeart/2005/8/layout/default"/>
    <dgm:cxn modelId="{695F0A38-7C94-FB45-A25B-3EF991802155}" type="presOf" srcId="{AB41F2E6-55DB-5341-B39A-C68AD1E1EF38}" destId="{7DE52583-F7D2-F542-9512-63356CF8753A}" srcOrd="0" destOrd="0" presId="urn:microsoft.com/office/officeart/2005/8/layout/default"/>
    <dgm:cxn modelId="{78150B3A-C3ED-A843-A42E-C0403CA125CE}" type="presOf" srcId="{00A7B2A8-EA1B-4044-A090-0B615E9366A3}" destId="{7E37FF8B-7358-F242-BD97-B2AF07D94B86}" srcOrd="0" destOrd="0" presId="urn:microsoft.com/office/officeart/2005/8/layout/default"/>
    <dgm:cxn modelId="{12C02D3B-4E04-5042-AAAE-FDED0F10E697}" type="presOf" srcId="{4C705DCC-9989-FA43-95E6-3CBF1FA29EB7}" destId="{7C66E9F6-BFCB-3B4B-88BB-23E39EBF137D}" srcOrd="0" destOrd="0" presId="urn:microsoft.com/office/officeart/2005/8/layout/default"/>
    <dgm:cxn modelId="{F90DDD61-3CDF-184B-B99D-EFB78CE5C664}" type="presOf" srcId="{49347486-5BED-2B40-8CE1-25C8667CA246}" destId="{97DCB19C-CE23-4941-A862-CB14D4EE412C}" srcOrd="0" destOrd="0" presId="urn:microsoft.com/office/officeart/2005/8/layout/default"/>
    <dgm:cxn modelId="{9D103264-65C1-2C4D-BEFC-A2395D0071BA}" type="presOf" srcId="{687C5F21-92A9-E042-AD93-15CFB58EA73D}" destId="{1A54DC65-5EDB-7645-BFCD-619934256E9C}" srcOrd="0" destOrd="0" presId="urn:microsoft.com/office/officeart/2005/8/layout/default"/>
    <dgm:cxn modelId="{E002F671-E6A6-DD46-B0F8-2500B0B0B602}" srcId="{00A7B2A8-EA1B-4044-A090-0B615E9366A3}" destId="{C90AB0EC-FBD5-9142-A61B-5094307D0B6E}" srcOrd="3" destOrd="0" parTransId="{E97FEFEB-0C31-FF4F-8584-FFDC33173113}" sibTransId="{180915DD-206B-CD45-96D7-F84D5436EC86}"/>
    <dgm:cxn modelId="{A795BF73-3991-C24B-AAF6-9A35532D6830}" srcId="{00A7B2A8-EA1B-4044-A090-0B615E9366A3}" destId="{1454F27E-F170-A849-9601-3257C2498590}" srcOrd="14" destOrd="0" parTransId="{DBD225B0-75A2-134A-BCF2-F2BA4E62AEB2}" sibTransId="{B208B867-A8F6-0948-9926-A863A8E9CA55}"/>
    <dgm:cxn modelId="{541A388F-8C41-804D-B68A-8FC38CE8C2B7}" type="presOf" srcId="{DEC6E592-813A-074E-A949-D412B92591CC}" destId="{17B547E4-ABC6-2642-8C04-E41C163E46F8}" srcOrd="0" destOrd="0" presId="urn:microsoft.com/office/officeart/2005/8/layout/default"/>
    <dgm:cxn modelId="{6698DA8F-2F23-3449-B9F7-6939E4D9BE41}" srcId="{00A7B2A8-EA1B-4044-A090-0B615E9366A3}" destId="{2253EF2E-A7BD-584B-8C6E-BF4C1FE9FD15}" srcOrd="9" destOrd="0" parTransId="{2052BFBF-2AFE-BD47-82CF-1A0C0FAA272F}" sibTransId="{628F3102-DDE2-5842-96D5-AEFD3FBF5961}"/>
    <dgm:cxn modelId="{DFE1F292-AA81-714F-8617-30AE8549146A}" type="presOf" srcId="{1CCA6C32-2D0F-9F40-9C4B-CF9EF2C631CC}" destId="{5447507E-F91A-F74B-A0BD-A5B382EA5904}" srcOrd="0" destOrd="0" presId="urn:microsoft.com/office/officeart/2005/8/layout/default"/>
    <dgm:cxn modelId="{BF648293-E5D7-4A4A-9385-CD660D39300E}" type="presOf" srcId="{272A6D86-F6FE-CA48-BED4-5238C573C78C}" destId="{99DD5D39-45B3-3548-8EE5-84849BD583EA}" srcOrd="0" destOrd="0" presId="urn:microsoft.com/office/officeart/2005/8/layout/default"/>
    <dgm:cxn modelId="{BD3A4797-E1CC-0849-8379-A4937285EC3A}" srcId="{00A7B2A8-EA1B-4044-A090-0B615E9366A3}" destId="{33F3060D-0849-4748-AAAE-D5694A750F30}" srcOrd="2" destOrd="0" parTransId="{D259C34A-173F-724D-B155-D30E6BEC6AF2}" sibTransId="{7EEC8F32-74F5-4540-AC43-01F69943A61E}"/>
    <dgm:cxn modelId="{ED8ED99A-EEF2-FC45-9F19-80A0EE13DB47}" type="presOf" srcId="{B2A838C0-D0F0-B541-A085-2DE0407604C6}" destId="{D46F40A7-5496-9346-BCD7-0B6E64AA2C19}" srcOrd="0" destOrd="0" presId="urn:microsoft.com/office/officeart/2005/8/layout/default"/>
    <dgm:cxn modelId="{C8FCB59E-5CBA-B14C-8AB6-3525350C1450}" srcId="{00A7B2A8-EA1B-4044-A090-0B615E9366A3}" destId="{1CCA6C32-2D0F-9F40-9C4B-CF9EF2C631CC}" srcOrd="6" destOrd="0" parTransId="{6D52C403-4674-F14F-BE08-F57586E3EFFC}" sibTransId="{4EF65B81-56A5-7741-935D-3B2D58032692}"/>
    <dgm:cxn modelId="{D51799A7-9CF7-D249-837F-EB200C4D9DDE}" srcId="{00A7B2A8-EA1B-4044-A090-0B615E9366A3}" destId="{E47B5727-E064-8D49-BD0E-70C12D653A6F}" srcOrd="4" destOrd="0" parTransId="{916A3008-35AC-C348-BF00-7A8EFAA73066}" sibTransId="{0DC9E839-1E6F-7943-981D-03B4A1492783}"/>
    <dgm:cxn modelId="{839C0EB0-8B1F-9A44-9B45-0EE90468AB94}" srcId="{00A7B2A8-EA1B-4044-A090-0B615E9366A3}" destId="{FFA6098D-88A4-4D4E-8ADE-6531090A66C3}" srcOrd="15" destOrd="0" parTransId="{C73CE645-175C-4A43-B233-28C791B3D882}" sibTransId="{5A1F5784-C8F6-F14C-91B6-4341F436AFE9}"/>
    <dgm:cxn modelId="{BB736FBA-BF88-8848-B9D4-DD6D28FCAB96}" type="presOf" srcId="{FF8B087C-4737-0D47-9A54-1019C32E9F8D}" destId="{BF9ADE6A-3F16-774C-AAD7-B9CCBA670307}" srcOrd="0" destOrd="0" presId="urn:microsoft.com/office/officeart/2005/8/layout/default"/>
    <dgm:cxn modelId="{F9D611C8-40B0-8B44-90F8-094A7E03E1CD}" srcId="{00A7B2A8-EA1B-4044-A090-0B615E9366A3}" destId="{A7B96A07-0F14-CE4E-8881-58E61978D898}" srcOrd="12" destOrd="0" parTransId="{43067FD3-5E7B-4742-AD74-55A189273EF4}" sibTransId="{8DC5387E-771A-D949-ACB5-C4F5B85C23D2}"/>
    <dgm:cxn modelId="{D8E97BCC-6D88-B845-8E42-BCB8026EEB0C}" type="presOf" srcId="{E47B5727-E064-8D49-BD0E-70C12D653A6F}" destId="{FF354E18-EC0F-F84A-81D2-E751374DE6B9}" srcOrd="0" destOrd="0" presId="urn:microsoft.com/office/officeart/2005/8/layout/default"/>
    <dgm:cxn modelId="{7CFACED2-B645-A547-B6F5-19AFBF4CA5F5}" type="presOf" srcId="{FFA6098D-88A4-4D4E-8ADE-6531090A66C3}" destId="{32FA6B61-F835-1C49-9005-FA6B2D8E376E}" srcOrd="0" destOrd="0" presId="urn:microsoft.com/office/officeart/2005/8/layout/default"/>
    <dgm:cxn modelId="{7313DCD2-83B8-9C4F-B091-D1F3678419DB}" srcId="{00A7B2A8-EA1B-4044-A090-0B615E9366A3}" destId="{4C705DCC-9989-FA43-95E6-3CBF1FA29EB7}" srcOrd="0" destOrd="0" parTransId="{2121941B-D94F-C442-9915-FA04D86ED225}" sibTransId="{9865E04E-8A9E-634F-B613-C7E4A876D438}"/>
    <dgm:cxn modelId="{80A57DDF-B75F-E944-8370-9DF251D987F1}" type="presOf" srcId="{33F3060D-0849-4748-AAAE-D5694A750F30}" destId="{D53600C6-7FAC-924C-BEB7-9209C441FFF1}" srcOrd="0" destOrd="0" presId="urn:microsoft.com/office/officeart/2005/8/layout/default"/>
    <dgm:cxn modelId="{B8F073E4-411A-8249-83BD-A9A9348E03F9}" srcId="{00A7B2A8-EA1B-4044-A090-0B615E9366A3}" destId="{49347486-5BED-2B40-8CE1-25C8667CA246}" srcOrd="5" destOrd="0" parTransId="{DD2BFDC5-5A6D-214B-A009-7C7BBC376191}" sibTransId="{FF410070-D7CF-8E48-AF55-47F6B0229F30}"/>
    <dgm:cxn modelId="{39B1ECE4-819F-4E40-9C3F-78F358E9A554}" srcId="{00A7B2A8-EA1B-4044-A090-0B615E9366A3}" destId="{B2A838C0-D0F0-B541-A085-2DE0407604C6}" srcOrd="17" destOrd="0" parTransId="{64F31DFD-0ECF-CE48-8185-29547D4030CF}" sibTransId="{8E663F8E-753A-744E-8B9B-CB8EF839CB08}"/>
    <dgm:cxn modelId="{A0BE03F1-598A-5D4A-982B-B747A007ABEE}" type="presOf" srcId="{173199B5-6069-614A-96A6-A95CD0CE62BE}" destId="{F82CF45C-4287-4A48-AEA6-B407B9677847}" srcOrd="0" destOrd="0" presId="urn:microsoft.com/office/officeart/2005/8/layout/default"/>
    <dgm:cxn modelId="{B78BC8F1-3A44-A147-9F0C-B73EBCECE3C8}" type="presOf" srcId="{C90AB0EC-FBD5-9142-A61B-5094307D0B6E}" destId="{258C3C0A-D72B-4A40-A42F-BB184AFCB270}" srcOrd="0" destOrd="0" presId="urn:microsoft.com/office/officeart/2005/8/layout/default"/>
    <dgm:cxn modelId="{FA142EFE-BE14-B24E-8E37-22AC68DB3AF4}" srcId="{00A7B2A8-EA1B-4044-A090-0B615E9366A3}" destId="{687C5F21-92A9-E042-AD93-15CFB58EA73D}" srcOrd="8" destOrd="0" parTransId="{DFAE300F-46BE-2941-8324-41176B10C4BA}" sibTransId="{7BDE54A7-4FB3-CE46-B7FE-FD46279E9A08}"/>
    <dgm:cxn modelId="{76DD42BF-C7BC-F844-A7E9-4828BC115D03}" type="presParOf" srcId="{7E37FF8B-7358-F242-BD97-B2AF07D94B86}" destId="{7C66E9F6-BFCB-3B4B-88BB-23E39EBF137D}" srcOrd="0" destOrd="0" presId="urn:microsoft.com/office/officeart/2005/8/layout/default"/>
    <dgm:cxn modelId="{8528BC3D-EC29-C140-B8B5-FAEB9A3BC016}" type="presParOf" srcId="{7E37FF8B-7358-F242-BD97-B2AF07D94B86}" destId="{66F8E336-5B7C-7749-963B-27C175E61CFC}" srcOrd="1" destOrd="0" presId="urn:microsoft.com/office/officeart/2005/8/layout/default"/>
    <dgm:cxn modelId="{4DE5AA5A-C17E-5542-AE47-3B50B1DBFF70}" type="presParOf" srcId="{7E37FF8B-7358-F242-BD97-B2AF07D94B86}" destId="{F82CF45C-4287-4A48-AEA6-B407B9677847}" srcOrd="2" destOrd="0" presId="urn:microsoft.com/office/officeart/2005/8/layout/default"/>
    <dgm:cxn modelId="{A7559806-5C19-C646-BF74-D823ECCE65B2}" type="presParOf" srcId="{7E37FF8B-7358-F242-BD97-B2AF07D94B86}" destId="{F0F8DAA4-E225-8D46-BB8D-C16FF5F2450E}" srcOrd="3" destOrd="0" presId="urn:microsoft.com/office/officeart/2005/8/layout/default"/>
    <dgm:cxn modelId="{8B7A4337-8E5B-AE43-8011-5CFE7FAEDB79}" type="presParOf" srcId="{7E37FF8B-7358-F242-BD97-B2AF07D94B86}" destId="{D53600C6-7FAC-924C-BEB7-9209C441FFF1}" srcOrd="4" destOrd="0" presId="urn:microsoft.com/office/officeart/2005/8/layout/default"/>
    <dgm:cxn modelId="{771AD9FB-750D-E24C-A776-AEB60530BA10}" type="presParOf" srcId="{7E37FF8B-7358-F242-BD97-B2AF07D94B86}" destId="{26478EA9-500C-FA48-9380-0158C51B0F81}" srcOrd="5" destOrd="0" presId="urn:microsoft.com/office/officeart/2005/8/layout/default"/>
    <dgm:cxn modelId="{4142A7AB-5DA0-5E44-B192-B24A120E1432}" type="presParOf" srcId="{7E37FF8B-7358-F242-BD97-B2AF07D94B86}" destId="{258C3C0A-D72B-4A40-A42F-BB184AFCB270}" srcOrd="6" destOrd="0" presId="urn:microsoft.com/office/officeart/2005/8/layout/default"/>
    <dgm:cxn modelId="{44935D7C-1B60-9B49-8DAF-6DD690D9E988}" type="presParOf" srcId="{7E37FF8B-7358-F242-BD97-B2AF07D94B86}" destId="{0F572265-28E0-AD46-9123-AE231868864B}" srcOrd="7" destOrd="0" presId="urn:microsoft.com/office/officeart/2005/8/layout/default"/>
    <dgm:cxn modelId="{A4A10290-665E-2340-8051-FD3B9A9D773B}" type="presParOf" srcId="{7E37FF8B-7358-F242-BD97-B2AF07D94B86}" destId="{FF354E18-EC0F-F84A-81D2-E751374DE6B9}" srcOrd="8" destOrd="0" presId="urn:microsoft.com/office/officeart/2005/8/layout/default"/>
    <dgm:cxn modelId="{5CA60E5A-31AF-3A45-A8FA-F56D3BC75B86}" type="presParOf" srcId="{7E37FF8B-7358-F242-BD97-B2AF07D94B86}" destId="{374B6C8C-6C90-2742-BCAE-C31D2EA4CF26}" srcOrd="9" destOrd="0" presId="urn:microsoft.com/office/officeart/2005/8/layout/default"/>
    <dgm:cxn modelId="{49D46837-8255-C34B-9624-70BDBFCC6152}" type="presParOf" srcId="{7E37FF8B-7358-F242-BD97-B2AF07D94B86}" destId="{97DCB19C-CE23-4941-A862-CB14D4EE412C}" srcOrd="10" destOrd="0" presId="urn:microsoft.com/office/officeart/2005/8/layout/default"/>
    <dgm:cxn modelId="{84F9D2E0-D305-6B49-8B41-3B58A9B06527}" type="presParOf" srcId="{7E37FF8B-7358-F242-BD97-B2AF07D94B86}" destId="{83DD7787-16DC-8145-851F-15171C4D2EAD}" srcOrd="11" destOrd="0" presId="urn:microsoft.com/office/officeart/2005/8/layout/default"/>
    <dgm:cxn modelId="{4EBCE64C-677D-6A44-811E-E84DF86830A3}" type="presParOf" srcId="{7E37FF8B-7358-F242-BD97-B2AF07D94B86}" destId="{5447507E-F91A-F74B-A0BD-A5B382EA5904}" srcOrd="12" destOrd="0" presId="urn:microsoft.com/office/officeart/2005/8/layout/default"/>
    <dgm:cxn modelId="{0CF71455-21EB-2741-99FD-4B09438BF6E8}" type="presParOf" srcId="{7E37FF8B-7358-F242-BD97-B2AF07D94B86}" destId="{51D4D3A1-55EA-A441-B639-93AEF5A1A92A}" srcOrd="13" destOrd="0" presId="urn:microsoft.com/office/officeart/2005/8/layout/default"/>
    <dgm:cxn modelId="{B18B4A9A-021A-484B-9B0D-362B6311C282}" type="presParOf" srcId="{7E37FF8B-7358-F242-BD97-B2AF07D94B86}" destId="{7D14997F-92E4-1242-BB71-702966AE4B81}" srcOrd="14" destOrd="0" presId="urn:microsoft.com/office/officeart/2005/8/layout/default"/>
    <dgm:cxn modelId="{95EE65D9-C9DC-9F4E-A29A-8498CF690934}" type="presParOf" srcId="{7E37FF8B-7358-F242-BD97-B2AF07D94B86}" destId="{024CB078-957B-184F-A2B0-370186A50228}" srcOrd="15" destOrd="0" presId="urn:microsoft.com/office/officeart/2005/8/layout/default"/>
    <dgm:cxn modelId="{460906EE-1E8D-334E-A370-9654631EC2AA}" type="presParOf" srcId="{7E37FF8B-7358-F242-BD97-B2AF07D94B86}" destId="{1A54DC65-5EDB-7645-BFCD-619934256E9C}" srcOrd="16" destOrd="0" presId="urn:microsoft.com/office/officeart/2005/8/layout/default"/>
    <dgm:cxn modelId="{D990DAA7-2BD2-2749-A702-502DE0E81BB6}" type="presParOf" srcId="{7E37FF8B-7358-F242-BD97-B2AF07D94B86}" destId="{4071DDAC-FFE2-9749-A9BC-56307AE58707}" srcOrd="17" destOrd="0" presId="urn:microsoft.com/office/officeart/2005/8/layout/default"/>
    <dgm:cxn modelId="{631AEB7F-DBB8-2A43-8030-B44AFB1E7283}" type="presParOf" srcId="{7E37FF8B-7358-F242-BD97-B2AF07D94B86}" destId="{3711F200-FF85-3641-9323-D23CDE27E54F}" srcOrd="18" destOrd="0" presId="urn:microsoft.com/office/officeart/2005/8/layout/default"/>
    <dgm:cxn modelId="{5F0CDA85-62FB-6545-BAA4-3AB2DA134F2F}" type="presParOf" srcId="{7E37FF8B-7358-F242-BD97-B2AF07D94B86}" destId="{32922926-B0EB-834A-ADE3-43066103EAB1}" srcOrd="19" destOrd="0" presId="urn:microsoft.com/office/officeart/2005/8/layout/default"/>
    <dgm:cxn modelId="{B18E061E-E9B4-F84E-8845-639C88A75EF8}" type="presParOf" srcId="{7E37FF8B-7358-F242-BD97-B2AF07D94B86}" destId="{7DE52583-F7D2-F542-9512-63356CF8753A}" srcOrd="20" destOrd="0" presId="urn:microsoft.com/office/officeart/2005/8/layout/default"/>
    <dgm:cxn modelId="{E9C94925-A458-9446-82E1-772E0CCE5C4F}" type="presParOf" srcId="{7E37FF8B-7358-F242-BD97-B2AF07D94B86}" destId="{218B4354-A7E9-9842-A947-FA37B295389E}" srcOrd="21" destOrd="0" presId="urn:microsoft.com/office/officeart/2005/8/layout/default"/>
    <dgm:cxn modelId="{96213088-13E4-C847-9DA0-07BC416D089C}" type="presParOf" srcId="{7E37FF8B-7358-F242-BD97-B2AF07D94B86}" destId="{BF9ADE6A-3F16-774C-AAD7-B9CCBA670307}" srcOrd="22" destOrd="0" presId="urn:microsoft.com/office/officeart/2005/8/layout/default"/>
    <dgm:cxn modelId="{CBDA12B2-3C55-3B44-9FD0-5B2B3437FD60}" type="presParOf" srcId="{7E37FF8B-7358-F242-BD97-B2AF07D94B86}" destId="{71416DBF-A350-B94C-8A99-B694EF54C08C}" srcOrd="23" destOrd="0" presId="urn:microsoft.com/office/officeart/2005/8/layout/default"/>
    <dgm:cxn modelId="{DEA942AD-DE96-7345-B219-607B05DE95B8}" type="presParOf" srcId="{7E37FF8B-7358-F242-BD97-B2AF07D94B86}" destId="{F49386F8-1BD4-7B41-B69C-E810DA8270F3}" srcOrd="24" destOrd="0" presId="urn:microsoft.com/office/officeart/2005/8/layout/default"/>
    <dgm:cxn modelId="{DFBDE008-A05C-494C-94A6-C11323BA8A1B}" type="presParOf" srcId="{7E37FF8B-7358-F242-BD97-B2AF07D94B86}" destId="{8F10DA46-8109-624E-B5F1-438F92FC2ABF}" srcOrd="25" destOrd="0" presId="urn:microsoft.com/office/officeart/2005/8/layout/default"/>
    <dgm:cxn modelId="{F4434698-B949-3C4C-AC6E-11E88FA976F6}" type="presParOf" srcId="{7E37FF8B-7358-F242-BD97-B2AF07D94B86}" destId="{17B547E4-ABC6-2642-8C04-E41C163E46F8}" srcOrd="26" destOrd="0" presId="urn:microsoft.com/office/officeart/2005/8/layout/default"/>
    <dgm:cxn modelId="{5777804E-75EB-4241-9861-E76AD45BA007}" type="presParOf" srcId="{7E37FF8B-7358-F242-BD97-B2AF07D94B86}" destId="{09628B4B-F5D9-8E41-AA96-E9D2033D414E}" srcOrd="27" destOrd="0" presId="urn:microsoft.com/office/officeart/2005/8/layout/default"/>
    <dgm:cxn modelId="{E422397A-E444-4E4C-B0B3-8660D8E4A47B}" type="presParOf" srcId="{7E37FF8B-7358-F242-BD97-B2AF07D94B86}" destId="{3E0D2D48-D4E0-D640-A534-608D89A12FA2}" srcOrd="28" destOrd="0" presId="urn:microsoft.com/office/officeart/2005/8/layout/default"/>
    <dgm:cxn modelId="{3877010F-7082-B745-B771-436D0B5F3317}" type="presParOf" srcId="{7E37FF8B-7358-F242-BD97-B2AF07D94B86}" destId="{E5DD69D6-ADE2-7643-BED4-36855D7DAF46}" srcOrd="29" destOrd="0" presId="urn:microsoft.com/office/officeart/2005/8/layout/default"/>
    <dgm:cxn modelId="{35A271D9-705C-EE48-8E88-1D52C3BCE15A}" type="presParOf" srcId="{7E37FF8B-7358-F242-BD97-B2AF07D94B86}" destId="{32FA6B61-F835-1C49-9005-FA6B2D8E376E}" srcOrd="30" destOrd="0" presId="urn:microsoft.com/office/officeart/2005/8/layout/default"/>
    <dgm:cxn modelId="{D0128569-266E-2C44-B99E-3F456479C7B2}" type="presParOf" srcId="{7E37FF8B-7358-F242-BD97-B2AF07D94B86}" destId="{CE59E1B4-52E4-ED4C-88A2-7501754A7BFE}" srcOrd="31" destOrd="0" presId="urn:microsoft.com/office/officeart/2005/8/layout/default"/>
    <dgm:cxn modelId="{567B22AB-28E6-D644-9097-B316E38163C8}" type="presParOf" srcId="{7E37FF8B-7358-F242-BD97-B2AF07D94B86}" destId="{99DD5D39-45B3-3548-8EE5-84849BD583EA}" srcOrd="32" destOrd="0" presId="urn:microsoft.com/office/officeart/2005/8/layout/default"/>
    <dgm:cxn modelId="{0764FC72-6C2E-E34F-A313-C70BEEE713E6}" type="presParOf" srcId="{7E37FF8B-7358-F242-BD97-B2AF07D94B86}" destId="{0BBC2941-5328-B549-96F8-8C1E3629240E}" srcOrd="33" destOrd="0" presId="urn:microsoft.com/office/officeart/2005/8/layout/default"/>
    <dgm:cxn modelId="{3BA5DD05-4B1A-6646-B5D1-629A1974D89D}" type="presParOf" srcId="{7E37FF8B-7358-F242-BD97-B2AF07D94B86}" destId="{D46F40A7-5496-9346-BCD7-0B6E64AA2C19}" srcOrd="3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8BA12-BE15-DE4C-B01C-93340A995899}">
      <dsp:nvSpPr>
        <dsp:cNvPr id="0" name=""/>
        <dsp:cNvSpPr/>
      </dsp:nvSpPr>
      <dsp:spPr>
        <a:xfrm>
          <a:off x="80680" y="1942"/>
          <a:ext cx="208516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Dalhousie</a:t>
          </a:r>
        </a:p>
      </dsp:txBody>
      <dsp:txXfrm>
        <a:off x="80680" y="1942"/>
        <a:ext cx="2085160" cy="1137360"/>
      </dsp:txXfrm>
    </dsp:sp>
    <dsp:sp modelId="{C371115A-1E2A-C340-970B-B6AC208ADC03}">
      <dsp:nvSpPr>
        <dsp:cNvPr id="0" name=""/>
        <dsp:cNvSpPr/>
      </dsp:nvSpPr>
      <dsp:spPr>
        <a:xfrm>
          <a:off x="2355400" y="1942"/>
          <a:ext cx="189560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Saint Mary’s University</a:t>
          </a:r>
        </a:p>
      </dsp:txBody>
      <dsp:txXfrm>
        <a:off x="2355400" y="1942"/>
        <a:ext cx="1895600" cy="1137360"/>
      </dsp:txXfrm>
    </dsp:sp>
    <dsp:sp modelId="{3AD3FBE1-9C2C-8D4B-8AF5-37E491F7F7F2}">
      <dsp:nvSpPr>
        <dsp:cNvPr id="0" name=""/>
        <dsp:cNvSpPr/>
      </dsp:nvSpPr>
      <dsp:spPr>
        <a:xfrm>
          <a:off x="4440561" y="1942"/>
          <a:ext cx="189560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Mount Saint Vincent University</a:t>
          </a:r>
        </a:p>
      </dsp:txBody>
      <dsp:txXfrm>
        <a:off x="4440561" y="1942"/>
        <a:ext cx="1895600" cy="1137360"/>
      </dsp:txXfrm>
    </dsp:sp>
    <dsp:sp modelId="{7C66E9F6-BFCB-3B4B-88BB-23E39EBF137D}">
      <dsp:nvSpPr>
        <dsp:cNvPr id="0" name=""/>
        <dsp:cNvSpPr/>
      </dsp:nvSpPr>
      <dsp:spPr>
        <a:xfrm>
          <a:off x="175460" y="1328862"/>
          <a:ext cx="189560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Cape Breton University</a:t>
          </a:r>
        </a:p>
      </dsp:txBody>
      <dsp:txXfrm>
        <a:off x="175460" y="1328862"/>
        <a:ext cx="1895600" cy="1137360"/>
      </dsp:txXfrm>
    </dsp:sp>
    <dsp:sp modelId="{E8E7A3B6-2F62-B240-B3D6-F52D26B46288}">
      <dsp:nvSpPr>
        <dsp:cNvPr id="0" name=""/>
        <dsp:cNvSpPr/>
      </dsp:nvSpPr>
      <dsp:spPr>
        <a:xfrm>
          <a:off x="2260620" y="1328862"/>
          <a:ext cx="189560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Acadia</a:t>
          </a:r>
        </a:p>
      </dsp:txBody>
      <dsp:txXfrm>
        <a:off x="2260620" y="1328862"/>
        <a:ext cx="1895600" cy="1137360"/>
      </dsp:txXfrm>
    </dsp:sp>
    <dsp:sp modelId="{36CE09DA-321D-364A-A9C4-85EC715250B3}">
      <dsp:nvSpPr>
        <dsp:cNvPr id="0" name=""/>
        <dsp:cNvSpPr/>
      </dsp:nvSpPr>
      <dsp:spPr>
        <a:xfrm>
          <a:off x="4345781" y="1328862"/>
          <a:ext cx="189560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 Francis Xavier University</a:t>
          </a:r>
        </a:p>
      </dsp:txBody>
      <dsp:txXfrm>
        <a:off x="4345781" y="1328862"/>
        <a:ext cx="1895600" cy="1137360"/>
      </dsp:txXfrm>
    </dsp:sp>
    <dsp:sp modelId="{C7C9946D-63C0-E643-8D02-A26044FDC2D0}">
      <dsp:nvSpPr>
        <dsp:cNvPr id="0" name=""/>
        <dsp:cNvSpPr/>
      </dsp:nvSpPr>
      <dsp:spPr>
        <a:xfrm>
          <a:off x="175460" y="2655782"/>
          <a:ext cx="189560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Universite</a:t>
          </a:r>
          <a:r>
            <a:rPr lang="en-US" sz="2200" kern="1200" dirty="0"/>
            <a:t> de Moncton</a:t>
          </a:r>
        </a:p>
      </dsp:txBody>
      <dsp:txXfrm>
        <a:off x="175460" y="2655782"/>
        <a:ext cx="1895600" cy="1137360"/>
      </dsp:txXfrm>
    </dsp:sp>
    <dsp:sp modelId="{52998D35-6902-D047-88A8-A79F512A4EE3}">
      <dsp:nvSpPr>
        <dsp:cNvPr id="0" name=""/>
        <dsp:cNvSpPr/>
      </dsp:nvSpPr>
      <dsp:spPr>
        <a:xfrm>
          <a:off x="2260620" y="2655782"/>
          <a:ext cx="189560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Mount Allison University</a:t>
          </a:r>
        </a:p>
      </dsp:txBody>
      <dsp:txXfrm>
        <a:off x="2260620" y="2655782"/>
        <a:ext cx="1895600" cy="1137360"/>
      </dsp:txXfrm>
    </dsp:sp>
    <dsp:sp modelId="{0AA176E7-35C4-0E4C-B28C-2B65D18B118C}">
      <dsp:nvSpPr>
        <dsp:cNvPr id="0" name=""/>
        <dsp:cNvSpPr/>
      </dsp:nvSpPr>
      <dsp:spPr>
        <a:xfrm>
          <a:off x="4345781" y="2655782"/>
          <a:ext cx="189560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Crandall</a:t>
          </a:r>
        </a:p>
      </dsp:txBody>
      <dsp:txXfrm>
        <a:off x="4345781" y="2655782"/>
        <a:ext cx="1895600" cy="1137360"/>
      </dsp:txXfrm>
    </dsp:sp>
    <dsp:sp modelId="{392A1F19-05A8-A142-BFB5-68A91145C64E}">
      <dsp:nvSpPr>
        <dsp:cNvPr id="0" name=""/>
        <dsp:cNvSpPr/>
      </dsp:nvSpPr>
      <dsp:spPr>
        <a:xfrm>
          <a:off x="175460" y="3982703"/>
          <a:ext cx="189560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University of New Brunswick</a:t>
          </a:r>
        </a:p>
      </dsp:txBody>
      <dsp:txXfrm>
        <a:off x="175460" y="3982703"/>
        <a:ext cx="1895600" cy="1137360"/>
      </dsp:txXfrm>
    </dsp:sp>
    <dsp:sp modelId="{2361CFB2-DA09-6145-8D45-1F77C450488A}">
      <dsp:nvSpPr>
        <dsp:cNvPr id="0" name=""/>
        <dsp:cNvSpPr/>
      </dsp:nvSpPr>
      <dsp:spPr>
        <a:xfrm>
          <a:off x="2260620" y="3982703"/>
          <a:ext cx="189560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University of PEI</a:t>
          </a:r>
        </a:p>
      </dsp:txBody>
      <dsp:txXfrm>
        <a:off x="2260620" y="3982703"/>
        <a:ext cx="1895600" cy="1137360"/>
      </dsp:txXfrm>
    </dsp:sp>
    <dsp:sp modelId="{276B820B-F903-3349-9813-786EF17A0D26}">
      <dsp:nvSpPr>
        <dsp:cNvPr id="0" name=""/>
        <dsp:cNvSpPr/>
      </dsp:nvSpPr>
      <dsp:spPr>
        <a:xfrm>
          <a:off x="4345781" y="3982703"/>
          <a:ext cx="1895600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Memorial University</a:t>
          </a:r>
        </a:p>
      </dsp:txBody>
      <dsp:txXfrm>
        <a:off x="4345781" y="3982703"/>
        <a:ext cx="1895600" cy="1137360"/>
      </dsp:txXfrm>
    </dsp:sp>
    <dsp:sp modelId="{4C36DECD-2664-E846-ACAD-AED1E1D77024}">
      <dsp:nvSpPr>
        <dsp:cNvPr id="0" name=""/>
        <dsp:cNvSpPr/>
      </dsp:nvSpPr>
      <dsp:spPr>
        <a:xfrm>
          <a:off x="144382" y="5309623"/>
          <a:ext cx="6128077" cy="11373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Add your university here!</a:t>
          </a:r>
        </a:p>
      </dsp:txBody>
      <dsp:txXfrm>
        <a:off x="144382" y="5309623"/>
        <a:ext cx="6128077" cy="1137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6E9F6-BFCB-3B4B-88BB-23E39EBF137D}">
      <dsp:nvSpPr>
        <dsp:cNvPr id="0" name=""/>
        <dsp:cNvSpPr/>
      </dsp:nvSpPr>
      <dsp:spPr>
        <a:xfrm>
          <a:off x="4019" y="254672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Accounting </a:t>
          </a:r>
          <a:endParaRPr lang="en-US" sz="1600" kern="1200" dirty="0"/>
        </a:p>
      </dsp:txBody>
      <dsp:txXfrm>
        <a:off x="4019" y="254672"/>
        <a:ext cx="2176078" cy="1305647"/>
      </dsp:txXfrm>
    </dsp:sp>
    <dsp:sp modelId="{F82CF45C-4287-4A48-AEA6-B407B9677847}">
      <dsp:nvSpPr>
        <dsp:cNvPr id="0" name=""/>
        <dsp:cNvSpPr/>
      </dsp:nvSpPr>
      <dsp:spPr>
        <a:xfrm>
          <a:off x="2397705" y="254672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Business &amp; Org. History</a:t>
          </a:r>
        </a:p>
      </dsp:txBody>
      <dsp:txXfrm>
        <a:off x="2397705" y="254672"/>
        <a:ext cx="2176078" cy="1305647"/>
      </dsp:txXfrm>
    </dsp:sp>
    <dsp:sp modelId="{D53600C6-7FAC-924C-BEB7-9209C441FFF1}">
      <dsp:nvSpPr>
        <dsp:cNvPr id="0" name=""/>
        <dsp:cNvSpPr/>
      </dsp:nvSpPr>
      <dsp:spPr>
        <a:xfrm>
          <a:off x="4791391" y="254672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Communication</a:t>
          </a:r>
        </a:p>
      </dsp:txBody>
      <dsp:txXfrm>
        <a:off x="4791391" y="254672"/>
        <a:ext cx="2176078" cy="1305647"/>
      </dsp:txXfrm>
    </dsp:sp>
    <dsp:sp modelId="{258C3C0A-D72B-4A40-A42F-BB184AFCB270}">
      <dsp:nvSpPr>
        <dsp:cNvPr id="0" name=""/>
        <dsp:cNvSpPr/>
      </dsp:nvSpPr>
      <dsp:spPr>
        <a:xfrm>
          <a:off x="7185078" y="254672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Cooperatives/Solidarity Economy</a:t>
          </a:r>
        </a:p>
      </dsp:txBody>
      <dsp:txXfrm>
        <a:off x="7185078" y="254672"/>
        <a:ext cx="2176078" cy="1305647"/>
      </dsp:txXfrm>
    </dsp:sp>
    <dsp:sp modelId="{FF354E18-EC0F-F84A-81D2-E751374DE6B9}">
      <dsp:nvSpPr>
        <dsp:cNvPr id="0" name=""/>
        <dsp:cNvSpPr/>
      </dsp:nvSpPr>
      <dsp:spPr>
        <a:xfrm>
          <a:off x="9578764" y="254672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Embryo &amp; Case</a:t>
          </a:r>
        </a:p>
      </dsp:txBody>
      <dsp:txXfrm>
        <a:off x="9578764" y="254672"/>
        <a:ext cx="2176078" cy="1305647"/>
      </dsp:txXfrm>
    </dsp:sp>
    <dsp:sp modelId="{97DCB19C-CE23-4941-A862-CB14D4EE412C}">
      <dsp:nvSpPr>
        <dsp:cNvPr id="0" name=""/>
        <dsp:cNvSpPr/>
      </dsp:nvSpPr>
      <dsp:spPr>
        <a:xfrm>
          <a:off x="4019" y="1777927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Entrepreneurship</a:t>
          </a:r>
        </a:p>
      </dsp:txBody>
      <dsp:txXfrm>
        <a:off x="4019" y="1777927"/>
        <a:ext cx="2176078" cy="1305647"/>
      </dsp:txXfrm>
    </dsp:sp>
    <dsp:sp modelId="{5447507E-F91A-F74B-A0BD-A5B382EA5904}">
      <dsp:nvSpPr>
        <dsp:cNvPr id="0" name=""/>
        <dsp:cNvSpPr/>
      </dsp:nvSpPr>
      <dsp:spPr>
        <a:xfrm>
          <a:off x="2397705" y="1777927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Ethics &amp; Social issues</a:t>
          </a:r>
        </a:p>
      </dsp:txBody>
      <dsp:txXfrm>
        <a:off x="2397705" y="1777927"/>
        <a:ext cx="2176078" cy="1305647"/>
      </dsp:txXfrm>
    </dsp:sp>
    <dsp:sp modelId="{7D14997F-92E4-1242-BB71-702966AE4B81}">
      <dsp:nvSpPr>
        <dsp:cNvPr id="0" name=""/>
        <dsp:cNvSpPr/>
      </dsp:nvSpPr>
      <dsp:spPr>
        <a:xfrm>
          <a:off x="4791391" y="1777927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Finance</a:t>
          </a:r>
        </a:p>
      </dsp:txBody>
      <dsp:txXfrm>
        <a:off x="4791391" y="1777927"/>
        <a:ext cx="2176078" cy="1305647"/>
      </dsp:txXfrm>
    </dsp:sp>
    <dsp:sp modelId="{1A54DC65-5EDB-7645-BFCD-619934256E9C}">
      <dsp:nvSpPr>
        <dsp:cNvPr id="0" name=""/>
        <dsp:cNvSpPr/>
      </dsp:nvSpPr>
      <dsp:spPr>
        <a:xfrm>
          <a:off x="7185078" y="1777927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Gender &amp; Diversity</a:t>
          </a:r>
        </a:p>
      </dsp:txBody>
      <dsp:txXfrm>
        <a:off x="7185078" y="1777927"/>
        <a:ext cx="2176078" cy="1305647"/>
      </dsp:txXfrm>
    </dsp:sp>
    <dsp:sp modelId="{3711F200-FF85-3641-9323-D23CDE27E54F}">
      <dsp:nvSpPr>
        <dsp:cNvPr id="0" name=""/>
        <dsp:cNvSpPr/>
      </dsp:nvSpPr>
      <dsp:spPr>
        <a:xfrm>
          <a:off x="9578764" y="1777927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HR / IR</a:t>
          </a:r>
        </a:p>
      </dsp:txBody>
      <dsp:txXfrm>
        <a:off x="9578764" y="1777927"/>
        <a:ext cx="2176078" cy="1305647"/>
      </dsp:txXfrm>
    </dsp:sp>
    <dsp:sp modelId="{7DE52583-F7D2-F542-9512-63356CF8753A}">
      <dsp:nvSpPr>
        <dsp:cNvPr id="0" name=""/>
        <dsp:cNvSpPr/>
      </dsp:nvSpPr>
      <dsp:spPr>
        <a:xfrm>
          <a:off x="4019" y="3301182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Tourism &amp; Hospitality Management </a:t>
          </a:r>
        </a:p>
      </dsp:txBody>
      <dsp:txXfrm>
        <a:off x="4019" y="3301182"/>
        <a:ext cx="2176078" cy="1305647"/>
      </dsp:txXfrm>
    </dsp:sp>
    <dsp:sp modelId="{BF9ADE6A-3F16-774C-AAD7-B9CCBA670307}">
      <dsp:nvSpPr>
        <dsp:cNvPr id="0" name=""/>
        <dsp:cNvSpPr/>
      </dsp:nvSpPr>
      <dsp:spPr>
        <a:xfrm>
          <a:off x="2397705" y="3301182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MIS</a:t>
          </a:r>
        </a:p>
      </dsp:txBody>
      <dsp:txXfrm>
        <a:off x="2397705" y="3301182"/>
        <a:ext cx="2176078" cy="1305647"/>
      </dsp:txXfrm>
    </dsp:sp>
    <dsp:sp modelId="{F49386F8-1BD4-7B41-B69C-E810DA8270F3}">
      <dsp:nvSpPr>
        <dsp:cNvPr id="0" name=""/>
        <dsp:cNvSpPr/>
      </dsp:nvSpPr>
      <dsp:spPr>
        <a:xfrm>
          <a:off x="4791391" y="3301182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Management Education</a:t>
          </a:r>
        </a:p>
      </dsp:txBody>
      <dsp:txXfrm>
        <a:off x="4791391" y="3301182"/>
        <a:ext cx="2176078" cy="1305647"/>
      </dsp:txXfrm>
    </dsp:sp>
    <dsp:sp modelId="{17B547E4-ABC6-2642-8C04-E41C163E46F8}">
      <dsp:nvSpPr>
        <dsp:cNvPr id="0" name=""/>
        <dsp:cNvSpPr/>
      </dsp:nvSpPr>
      <dsp:spPr>
        <a:xfrm>
          <a:off x="7185078" y="3301182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Marketing</a:t>
          </a:r>
        </a:p>
      </dsp:txBody>
      <dsp:txXfrm>
        <a:off x="7185078" y="3301182"/>
        <a:ext cx="2176078" cy="1305647"/>
      </dsp:txXfrm>
    </dsp:sp>
    <dsp:sp modelId="{3E0D2D48-D4E0-D640-A534-608D89A12FA2}">
      <dsp:nvSpPr>
        <dsp:cNvPr id="0" name=""/>
        <dsp:cNvSpPr/>
      </dsp:nvSpPr>
      <dsp:spPr>
        <a:xfrm>
          <a:off x="9578764" y="3301182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Org. Behaviour &amp; Theory</a:t>
          </a:r>
        </a:p>
      </dsp:txBody>
      <dsp:txXfrm>
        <a:off x="9578764" y="3301182"/>
        <a:ext cx="2176078" cy="1305647"/>
      </dsp:txXfrm>
    </dsp:sp>
    <dsp:sp modelId="{32FA6B61-F835-1C49-9005-FA6B2D8E376E}">
      <dsp:nvSpPr>
        <dsp:cNvPr id="0" name=""/>
        <dsp:cNvSpPr/>
      </dsp:nvSpPr>
      <dsp:spPr>
        <a:xfrm>
          <a:off x="4787039" y="4769404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Strategy </a:t>
          </a:r>
        </a:p>
      </dsp:txBody>
      <dsp:txXfrm>
        <a:off x="4787039" y="4769404"/>
        <a:ext cx="2176078" cy="1305647"/>
      </dsp:txXfrm>
    </dsp:sp>
    <dsp:sp modelId="{99DD5D39-45B3-3548-8EE5-84849BD583EA}">
      <dsp:nvSpPr>
        <dsp:cNvPr id="0" name=""/>
        <dsp:cNvSpPr/>
      </dsp:nvSpPr>
      <dsp:spPr>
        <a:xfrm>
          <a:off x="9582783" y="4769404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Open</a:t>
          </a:r>
        </a:p>
      </dsp:txBody>
      <dsp:txXfrm>
        <a:off x="9582783" y="4769404"/>
        <a:ext cx="2176078" cy="1305647"/>
      </dsp:txXfrm>
    </dsp:sp>
    <dsp:sp modelId="{D46F40A7-5496-9346-BCD7-0B6E64AA2C19}">
      <dsp:nvSpPr>
        <dsp:cNvPr id="0" name=""/>
        <dsp:cNvSpPr/>
      </dsp:nvSpPr>
      <dsp:spPr>
        <a:xfrm>
          <a:off x="7201115" y="4769404"/>
          <a:ext cx="2176078" cy="1305647"/>
        </a:xfrm>
        <a:prstGeom prst="rect">
          <a:avLst/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Student &amp; Undergraduate case track</a:t>
          </a:r>
        </a:p>
      </dsp:txBody>
      <dsp:txXfrm>
        <a:off x="7201115" y="4769404"/>
        <a:ext cx="2176078" cy="1305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71B1-5C1D-504D-A705-1B7B8286F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5435A-1752-3649-917C-BD4876281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DFF45-EC93-3442-BF0C-79752FC82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11010-7109-4243-9D15-C3D3890C7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3AAE5-DB20-494D-B40E-3A8C4F8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0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C573C-ED5D-8743-9AF6-6DAEA882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6B529-DBB3-F446-BAB7-0B7D78984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5DB7D-38EB-C845-8EC4-3288C6652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A480B-6974-8E41-8140-96B72C84E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F786C-E101-9640-AA18-E713ADA4A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5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1B516B-4AC0-A242-BE82-649D5DEC8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B4C7A-C5D8-E44D-AACE-37D182733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71932-F92C-8345-8C20-259C82685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A6192-4D41-284C-8718-F90B937BC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B88A3-5213-784A-8DAB-34A85678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2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4BB99-3746-9E4D-B8B4-4008B28F9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0F7CA-3705-4E40-AC98-03487AEE2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5DECA-55D6-CB43-A9E1-1364ACD0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4E977-ECAC-5845-8EF2-624EAB3DE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D9809-7507-9F49-9942-17F5FD34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9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81930-49F6-5445-90C4-A2579156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F4EA3-DC3D-0E42-A76B-5CF68EB1D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0CA79-4564-7949-BACD-F79B9BF54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C6DE3-1051-C54B-ABE5-F1E6946F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70245-5607-A645-9CA6-CA5E2629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8678F-8917-8D40-95D5-6AA537AD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0B352-3CAB-BD49-9363-E11507AC6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44624-A28B-2542-B8EF-F6EB43594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4753F-3D60-854D-99E4-6892A7746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07876-BFA5-9C43-A1EF-FDDA3AD8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BB5CD-4C29-954A-88B7-E29507B7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3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95C64-0EB3-6947-98A1-C698816F0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E5F79-0DD3-1646-9665-67293CCF7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B11D4-7334-8641-A6F7-4F539459A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F8872E-57C7-2B4F-8301-CBF54F91CE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E0ED86-BEE5-A045-B79A-8F888D90E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A60404-D9B4-A44D-8FDF-16D27EF7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C82EA7-1D50-F140-A6DC-AB2FC426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2E6443-1739-5D4A-A471-FE5ACA208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7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4BD89-D395-8846-8967-3E3F8147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82EFD-AB14-7A4F-A321-C8ED690C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D9B61-80B6-AA43-BDB5-0436404BA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503B8-1A1B-2645-A7C7-6D9DBABA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9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2E42C4-12E3-7E4D-BD32-139C52B5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A6F31D-2401-904B-B360-C97FD4E8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F2103-1A33-E14D-97ED-98FB87B7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D3426-FA9F-244D-B049-A240EDF1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6871C-A046-5A45-A66B-860710985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96FBE-F693-F64C-95ED-DF5A60948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7FCDB-E813-3E47-8A83-3A3E3C892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7C45A-781F-1D4B-8B13-44622706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01512-E6CF-F844-8311-39D86310C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0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4BAD7-F874-F845-AB1D-D69CFCDC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F80B0B-2450-7249-8EAC-A89CF11C3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57FC0-459F-9B4D-8D33-22888250B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0F9EE-9BD4-D441-9B85-3B8502FC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DBB97-3596-0046-A0C2-DE471377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11AF4-01C8-A440-A46D-6530FD02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4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94CB84-DA7C-8D4F-BBFE-6FD39DD22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FAEF6-76B0-C24D-829C-CEC55AD8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57F0D-25DC-4940-B702-59077D02A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AB0F-7F48-E346-ACF8-52069C02E39E}" type="datetimeFigureOut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7F171-261C-194D-8083-9F1273638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2A886-6EA0-1D44-A8F9-782E5A07F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1D3F7-9C2C-714B-8A31-9FCDE15A4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4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bconference.ca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sb.acadiau.ca/assistanc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sb.acadiau.ca/executive.php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7EA8-66FF-8D44-9AA2-4CC6F8DED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052" y="1411704"/>
            <a:ext cx="9930063" cy="1344279"/>
          </a:xfrm>
        </p:spPr>
        <p:txBody>
          <a:bodyPr>
            <a:normAutofit/>
          </a:bodyPr>
          <a:lstStyle/>
          <a:p>
            <a:pPr algn="l"/>
            <a:r>
              <a:rPr lang="en-US" sz="4500" dirty="0"/>
              <a:t>Atlantic Schools of Business Conference</a:t>
            </a:r>
            <a:br>
              <a:rPr lang="en-US" sz="4500" dirty="0"/>
            </a:br>
            <a:r>
              <a:rPr lang="en-US" sz="3500" dirty="0"/>
              <a:t>An introduction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66651C-8761-7344-93F2-3A8C2C598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411" y="2490142"/>
            <a:ext cx="7127039" cy="403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656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265D-82B8-014D-9B19-96BFFC8F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 about ASB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B4FC1-E4A5-F44F-AD4B-CB75F2C46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2245895"/>
            <a:ext cx="5554579" cy="3931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/>
              <a:t>Website: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CA" u="sng" dirty="0">
                <a:hlinkClick r:id="rId2"/>
              </a:rPr>
              <a:t>www.asbconference.ca</a:t>
            </a:r>
            <a:endParaRPr lang="en-CA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1BE15-4D03-5242-81D2-D31EB8A50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45895"/>
            <a:ext cx="5181600" cy="3931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/>
              <a:t>Mailing List: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Sign up to the ASB mailing list </a:t>
            </a:r>
          </a:p>
          <a:p>
            <a:r>
              <a:rPr lang="en-US" dirty="0"/>
              <a:t>On the ASB landing page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Receive the latest ASB news!</a:t>
            </a:r>
          </a:p>
        </p:txBody>
      </p:sp>
    </p:spTree>
    <p:extLst>
      <p:ext uri="{BB962C8B-B14F-4D97-AF65-F5344CB8AC3E}">
        <p14:creationId xmlns:p14="http://schemas.microsoft.com/office/powerpoint/2010/main" val="410976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BBE11-E615-1442-B1EB-5E9C58E04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9E375-6CB8-8844-A7FC-48178B2A5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86525"/>
            <a:ext cx="5181600" cy="36904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Our Atlantic Canadian ‘regional’ conference</a:t>
            </a:r>
          </a:p>
          <a:p>
            <a:pPr lvl="3">
              <a:lnSpc>
                <a:spcPct val="110000"/>
              </a:lnSpc>
            </a:pPr>
            <a:endParaRPr lang="en-US" sz="3200" dirty="0"/>
          </a:p>
          <a:p>
            <a:pPr>
              <a:lnSpc>
                <a:spcPct val="110000"/>
              </a:lnSpc>
            </a:pPr>
            <a:r>
              <a:rPr lang="en-US" sz="3200" dirty="0"/>
              <a:t>Friendly venue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F48FB-1693-644F-9DE7-0CFFF960C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34789" cy="47676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place to…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Meet new colleagues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Connect with old friends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Catch up on research ideas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Exchange news about university trends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Present work in progress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Present polished research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Test new ideas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2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7E33D-40FF-554A-9196-59DCD5446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516" y="144380"/>
            <a:ext cx="4924926" cy="1203158"/>
          </a:xfrm>
        </p:spPr>
        <p:txBody>
          <a:bodyPr/>
          <a:lstStyle/>
          <a:p>
            <a:r>
              <a:rPr lang="en-US" dirty="0"/>
              <a:t>Who attends?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F57A6-D201-554B-B67E-A3D1FB47C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331495"/>
            <a:ext cx="4924926" cy="539014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All academic career stages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Undergraduate students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Masters students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PhD students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PhD candidates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Early career scholars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Mid career scholars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Mature scholars</a:t>
            </a:r>
          </a:p>
          <a:p>
            <a:pPr lvl="4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Practitioners</a:t>
            </a:r>
          </a:p>
          <a:p>
            <a:pPr lvl="4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Book representatives</a:t>
            </a:r>
          </a:p>
          <a:p>
            <a:pPr lvl="4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Approximately 100 attendees</a:t>
            </a:r>
          </a:p>
          <a:p>
            <a:pPr lvl="5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24AD36B-3C49-FD49-A21A-72F9E093CC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851779"/>
              </p:ext>
            </p:extLst>
          </p:nvPr>
        </p:nvGraphicFramePr>
        <p:xfrm>
          <a:off x="5502442" y="144380"/>
          <a:ext cx="6416842" cy="6448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087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962ED5-1006-5A4E-93AF-86D0A60FE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982237"/>
              </p:ext>
            </p:extLst>
          </p:nvPr>
        </p:nvGraphicFramePr>
        <p:xfrm>
          <a:off x="288759" y="288758"/>
          <a:ext cx="11758862" cy="6384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5DB5D0C-D197-E148-8E98-C41FBA45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9" y="5005135"/>
            <a:ext cx="4391525" cy="1668380"/>
          </a:xfrm>
        </p:spPr>
        <p:txBody>
          <a:bodyPr>
            <a:normAutofit/>
          </a:bodyPr>
          <a:lstStyle/>
          <a:p>
            <a:r>
              <a:rPr lang="en-US" sz="5000" dirty="0"/>
              <a:t>Research tracks</a:t>
            </a:r>
          </a:p>
        </p:txBody>
      </p:sp>
    </p:spTree>
    <p:extLst>
      <p:ext uri="{BB962C8B-B14F-4D97-AF65-F5344CB8AC3E}">
        <p14:creationId xmlns:p14="http://schemas.microsoft.com/office/powerpoint/2010/main" val="276927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3C98B-C588-7E47-9673-ACF610CD5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assistance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66C987-0FE0-E542-ACD2-A296F4BE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40969"/>
          </a:xfrm>
        </p:spPr>
        <p:txBody>
          <a:bodyPr>
            <a:normAutofit/>
          </a:bodyPr>
          <a:lstStyle/>
          <a:p>
            <a:r>
              <a:rPr lang="en-CA" dirty="0"/>
              <a:t>ASB executive allocates funding assistance to:</a:t>
            </a:r>
          </a:p>
          <a:p>
            <a:pPr lvl="1"/>
            <a:r>
              <a:rPr lang="en-CA" dirty="0"/>
              <a:t>Undergraduate students</a:t>
            </a:r>
          </a:p>
          <a:p>
            <a:pPr lvl="1"/>
            <a:r>
              <a:rPr lang="en-CA" dirty="0"/>
              <a:t>Master’s students</a:t>
            </a:r>
          </a:p>
          <a:p>
            <a:pPr lvl="1"/>
            <a:r>
              <a:rPr lang="en-CA" dirty="0"/>
              <a:t>PhD students</a:t>
            </a:r>
          </a:p>
          <a:p>
            <a:pPr lvl="1"/>
            <a:r>
              <a:rPr lang="en-CA" dirty="0"/>
              <a:t>Early career faculty</a:t>
            </a:r>
          </a:p>
          <a:p>
            <a:pPr lvl="1"/>
            <a:r>
              <a:rPr lang="en-CA" dirty="0"/>
              <a:t>From any geographical location</a:t>
            </a:r>
          </a:p>
          <a:p>
            <a:pPr lvl="5"/>
            <a:endParaRPr lang="en-CA" dirty="0"/>
          </a:p>
          <a:p>
            <a:r>
              <a:rPr lang="en-CA" dirty="0"/>
              <a:t>Up to $500 per applicant</a:t>
            </a:r>
          </a:p>
          <a:p>
            <a:pPr lvl="5"/>
            <a:endParaRPr lang="en-CA" dirty="0"/>
          </a:p>
          <a:p>
            <a:r>
              <a:rPr lang="en-CA" dirty="0"/>
              <a:t>Easy 2-step process of application</a:t>
            </a:r>
          </a:p>
          <a:p>
            <a:pPr lvl="1"/>
            <a:r>
              <a:rPr lang="en-CA" dirty="0"/>
              <a:t>For more information: </a:t>
            </a:r>
            <a:r>
              <a:rPr lang="en-CA" dirty="0">
                <a:hlinkClick r:id="rId2"/>
              </a:rPr>
              <a:t>http://asb.acadiau.ca/assistance.php</a:t>
            </a:r>
            <a:r>
              <a:rPr lang="en-CA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05D18-4363-EE40-8EF0-78CEB7035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timing &amp;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2F525-A223-A94D-8DF8-A715C88CD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267"/>
            <a:ext cx="10515600" cy="1068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Last weekend of September</a:t>
            </a:r>
          </a:p>
          <a:p>
            <a:pPr marL="0" indent="0">
              <a:buNone/>
            </a:pPr>
            <a:r>
              <a:rPr lang="en-US" dirty="0"/>
              <a:t>3-day event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6970836-BB65-3042-9847-223C92F33A9E}"/>
              </a:ext>
            </a:extLst>
          </p:cNvPr>
          <p:cNvSpPr/>
          <p:nvPr/>
        </p:nvSpPr>
        <p:spPr>
          <a:xfrm>
            <a:off x="465220" y="2598822"/>
            <a:ext cx="3015917" cy="393031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500" dirty="0"/>
              <a:t>FRIDAY</a:t>
            </a:r>
          </a:p>
          <a:p>
            <a:pPr lvl="0"/>
            <a:endParaRPr lang="en-US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dirty="0"/>
              <a:t>Doctoral workshop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dirty="0"/>
              <a:t>Dean’s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Misc. workshops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dirty="0"/>
              <a:t>Welcome reception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DFC05BA-6B62-8A4A-8668-74825271EC7A}"/>
              </a:ext>
            </a:extLst>
          </p:cNvPr>
          <p:cNvSpPr/>
          <p:nvPr/>
        </p:nvSpPr>
        <p:spPr>
          <a:xfrm>
            <a:off x="8885542" y="2598821"/>
            <a:ext cx="3015917" cy="40589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500" dirty="0"/>
              <a:t>SUNDAY</a:t>
            </a:r>
          </a:p>
          <a:p>
            <a:pPr lvl="0"/>
            <a:endParaRPr lang="en-US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dirty="0"/>
              <a:t>Paper sessions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dirty="0"/>
              <a:t>Professional development workshops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D0134A0-D3A0-DA4A-B4CF-C559D15855FD}"/>
              </a:ext>
            </a:extLst>
          </p:cNvPr>
          <p:cNvSpPr/>
          <p:nvPr/>
        </p:nvSpPr>
        <p:spPr>
          <a:xfrm>
            <a:off x="3854117" y="2598822"/>
            <a:ext cx="4680283" cy="40589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500" dirty="0"/>
              <a:t>SATURDAY</a:t>
            </a:r>
          </a:p>
          <a:p>
            <a:pPr lvl="0"/>
            <a:endParaRPr lang="en-US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dirty="0"/>
              <a:t>Paper sessions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dirty="0"/>
              <a:t>Professional development workshops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dirty="0"/>
              <a:t>Lunch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dirty="0"/>
              <a:t>Keynote speaker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dirty="0"/>
              <a:t>Undergraduate business case competition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500" dirty="0"/>
              <a:t>Conference dinner &amp; award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47042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8944-52FB-AB4D-AB0E-7A4F22DAB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DDB63-0682-9E4C-A990-8D4D21B4E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paper award</a:t>
            </a:r>
          </a:p>
          <a:p>
            <a:endParaRPr lang="en-US" dirty="0"/>
          </a:p>
          <a:p>
            <a:r>
              <a:rPr lang="en-US" dirty="0"/>
              <a:t>Institutional award</a:t>
            </a:r>
          </a:p>
          <a:p>
            <a:endParaRPr lang="en-US" dirty="0"/>
          </a:p>
          <a:p>
            <a:r>
              <a:rPr lang="en-US" dirty="0"/>
              <a:t>Best student paper award</a:t>
            </a:r>
          </a:p>
          <a:p>
            <a:endParaRPr lang="en-US" dirty="0"/>
          </a:p>
          <a:p>
            <a:r>
              <a:rPr lang="en-US" dirty="0"/>
              <a:t>ASB Longstanding Merit Award</a:t>
            </a:r>
          </a:p>
        </p:txBody>
      </p:sp>
    </p:spTree>
    <p:extLst>
      <p:ext uri="{BB962C8B-B14F-4D97-AF65-F5344CB8AC3E}">
        <p14:creationId xmlns:p14="http://schemas.microsoft.com/office/powerpoint/2010/main" val="2557773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B9B-8F6F-5249-A0E7-16287211E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Hosting ASB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2289E-534F-A640-BD44-5C922356C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9442" y="2662989"/>
            <a:ext cx="5181600" cy="14598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/>
              <a:t>Any Atlantic Canadian institution can host ASB</a:t>
            </a:r>
          </a:p>
          <a:p>
            <a:pPr lvl="7">
              <a:lnSpc>
                <a:spcPct val="110000"/>
              </a:lnSpc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8B7B94-410B-C346-A072-CA567AA2A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4337" y="1171074"/>
            <a:ext cx="5835316" cy="539014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500" b="1" dirty="0"/>
              <a:t>Upcoming ASB hosts: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dirty="0"/>
              <a:t>2018: </a:t>
            </a:r>
            <a:r>
              <a:rPr lang="en-US" dirty="0" err="1"/>
              <a:t>Universit</a:t>
            </a:r>
            <a:r>
              <a:rPr lang="en-CA" dirty="0" err="1"/>
              <a:t>é</a:t>
            </a:r>
            <a:r>
              <a:rPr lang="en-US" dirty="0"/>
              <a:t> de Moncton</a:t>
            </a:r>
          </a:p>
          <a:p>
            <a:pPr lvl="3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2019: Cape Breton University</a:t>
            </a:r>
          </a:p>
          <a:p>
            <a:pPr lvl="4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2020: University of Prince Edward Island</a:t>
            </a:r>
          </a:p>
          <a:p>
            <a:pPr lvl="4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2021: Mount Saint Vincent University</a:t>
            </a:r>
          </a:p>
          <a:p>
            <a:pPr lvl="4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2022: Memorial University</a:t>
            </a:r>
          </a:p>
        </p:txBody>
      </p:sp>
    </p:spTree>
    <p:extLst>
      <p:ext uri="{BB962C8B-B14F-4D97-AF65-F5344CB8AC3E}">
        <p14:creationId xmlns:p14="http://schemas.microsoft.com/office/powerpoint/2010/main" val="78275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B9B-8F6F-5249-A0E7-16287211E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want to host ASB?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2289E-534F-A640-BD44-5C922356C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90688"/>
            <a:ext cx="10840454" cy="49186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CA" dirty="0"/>
              <a:t>Contact the executive with your interest: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hlinkClick r:id="rId2"/>
              </a:rPr>
              <a:t>http://asb.acadiau.ca/executive.php</a:t>
            </a:r>
            <a:r>
              <a:rPr lang="en-US" dirty="0"/>
              <a:t> </a:t>
            </a:r>
          </a:p>
          <a:p>
            <a:pPr lvl="4">
              <a:lnSpc>
                <a:spcPct val="110000"/>
              </a:lnSpc>
            </a:pPr>
            <a:endParaRPr lang="en-CA" dirty="0"/>
          </a:p>
          <a:p>
            <a:pPr>
              <a:lnSpc>
                <a:spcPct val="110000"/>
              </a:lnSpc>
            </a:pPr>
            <a:r>
              <a:rPr lang="en-CA" dirty="0"/>
              <a:t>Executive helps and supports you in conference hosting</a:t>
            </a:r>
          </a:p>
          <a:p>
            <a:pPr lvl="1">
              <a:lnSpc>
                <a:spcPct val="110000"/>
              </a:lnSpc>
            </a:pPr>
            <a:r>
              <a:rPr lang="en-CA" dirty="0"/>
              <a:t>Visit your institution in the spring before your conference</a:t>
            </a:r>
          </a:p>
          <a:p>
            <a:pPr lvl="1">
              <a:lnSpc>
                <a:spcPct val="110000"/>
              </a:lnSpc>
            </a:pPr>
            <a:r>
              <a:rPr lang="en-CA" dirty="0"/>
              <a:t>Answer any and all questions you have before, during and after the conference</a:t>
            </a:r>
          </a:p>
          <a:p>
            <a:pPr lvl="4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CA" dirty="0"/>
              <a:t>Hosting ASB: role progression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CA" dirty="0"/>
              <a:t>Year 1: Join the ASB executive as a representative-at-large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CA" dirty="0"/>
              <a:t>Year 2: assume the role of conference chair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CA" dirty="0"/>
              <a:t>Year 3: assume the role of president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CA" dirty="0"/>
              <a:t>Year 4: assume the role of past president</a:t>
            </a:r>
          </a:p>
          <a:p>
            <a:pPr marL="914400" lvl="1" indent="-45720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659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439</Words>
  <Application>Microsoft Macintosh PowerPoint</Application>
  <PresentationFormat>Widescreen</PresentationFormat>
  <Paragraphs>151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Atlantic Schools of Business Conference An introduction</vt:lpstr>
      <vt:lpstr>What is it?</vt:lpstr>
      <vt:lpstr>Who attends?</vt:lpstr>
      <vt:lpstr>Research tracks</vt:lpstr>
      <vt:lpstr>Funding assistance</vt:lpstr>
      <vt:lpstr>Conference timing &amp; events</vt:lpstr>
      <vt:lpstr>Awards</vt:lpstr>
      <vt:lpstr>Hosting ASB</vt:lpstr>
      <vt:lpstr>Do you want to host ASB?</vt:lpstr>
      <vt:lpstr>Learn more about ASB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Atlantic Schools of Business Conference</dc:title>
  <dc:creator>Gabrielle Durepos</dc:creator>
  <cp:lastModifiedBy>Gabrielle Durepos</cp:lastModifiedBy>
  <cp:revision>21</cp:revision>
  <dcterms:created xsi:type="dcterms:W3CDTF">2018-05-25T11:36:34Z</dcterms:created>
  <dcterms:modified xsi:type="dcterms:W3CDTF">2018-06-03T14:55:14Z</dcterms:modified>
</cp:coreProperties>
</file>